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86" r:id="rId2"/>
    <p:sldId id="267" r:id="rId3"/>
    <p:sldId id="258" r:id="rId4"/>
    <p:sldId id="285" r:id="rId5"/>
    <p:sldId id="271" r:id="rId6"/>
    <p:sldId id="274" r:id="rId7"/>
    <p:sldId id="281" r:id="rId8"/>
    <p:sldId id="262" r:id="rId9"/>
    <p:sldId id="280" r:id="rId10"/>
    <p:sldId id="282" r:id="rId11"/>
    <p:sldId id="265" r:id="rId12"/>
    <p:sldId id="266" r:id="rId13"/>
    <p:sldId id="283" r:id="rId14"/>
    <p:sldId id="275" r:id="rId15"/>
    <p:sldId id="260" r:id="rId16"/>
    <p:sldId id="264" r:id="rId17"/>
    <p:sldId id="287" r:id="rId18"/>
  </p:sldIdLst>
  <p:sldSz cx="9144000" cy="6858000" type="screen4x3"/>
  <p:notesSz cx="9144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98" autoAdjust="0"/>
    <p:restoredTop sz="94660"/>
  </p:normalViewPr>
  <p:slideViewPr>
    <p:cSldViewPr>
      <p:cViewPr varScale="1">
        <p:scale>
          <a:sx n="62" d="100"/>
          <a:sy n="62" d="100"/>
        </p:scale>
        <p:origin x="-732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576356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32846497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721140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18410130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21270004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24625258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3558416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file:///\\localhost\Volumes\MesEspacesPartages-2\EN%20COURS\BAC%202021\PPT\Dossier%20PPT_BAC\Links\couv.jpg" TargetMode="External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3E3E3E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BA</a:t>
            </a:r>
            <a:r>
              <a:rPr spc="-5" dirty="0"/>
              <a:t>CC</a:t>
            </a:r>
            <a:r>
              <a:rPr dirty="0"/>
              <a:t>ALA</a:t>
            </a:r>
            <a:r>
              <a:rPr spc="-5" dirty="0"/>
              <a:t>UR</a:t>
            </a:r>
            <a:r>
              <a:rPr dirty="0"/>
              <a:t>EAT</a:t>
            </a:r>
            <a:r>
              <a:rPr spc="-10" dirty="0"/>
              <a:t> </a:t>
            </a:r>
            <a:r>
              <a:rPr dirty="0"/>
              <a:t>2021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11/23/2018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1" i="0">
                <a:solidFill>
                  <a:srgbClr val="3E3E3E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pPr marL="25400">
                <a:lnSpc>
                  <a:spcPct val="100000"/>
                </a:lnSpc>
              </a:pPr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bg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7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3E3E3E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BA</a:t>
            </a:r>
            <a:r>
              <a:rPr spc="-5" dirty="0"/>
              <a:t>CC</a:t>
            </a:r>
            <a:r>
              <a:rPr dirty="0"/>
              <a:t>ALA</a:t>
            </a:r>
            <a:r>
              <a:rPr spc="-5" dirty="0"/>
              <a:t>UR</a:t>
            </a:r>
            <a:r>
              <a:rPr dirty="0"/>
              <a:t>EAT</a:t>
            </a:r>
            <a:r>
              <a:rPr spc="-10" dirty="0"/>
              <a:t> </a:t>
            </a:r>
            <a:r>
              <a:rPr dirty="0"/>
              <a:t>2021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11/23/2018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1" i="0">
                <a:solidFill>
                  <a:srgbClr val="3E3E3E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pPr marL="25400">
                <a:lnSpc>
                  <a:spcPct val="100000"/>
                </a:lnSpc>
              </a:pPr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bg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3E3E3E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BA</a:t>
            </a:r>
            <a:r>
              <a:rPr spc="-5" dirty="0"/>
              <a:t>CC</a:t>
            </a:r>
            <a:r>
              <a:rPr dirty="0"/>
              <a:t>ALA</a:t>
            </a:r>
            <a:r>
              <a:rPr spc="-5" dirty="0"/>
              <a:t>UR</a:t>
            </a:r>
            <a:r>
              <a:rPr dirty="0"/>
              <a:t>EAT</a:t>
            </a:r>
            <a:r>
              <a:rPr spc="-10" dirty="0"/>
              <a:t> </a:t>
            </a:r>
            <a:r>
              <a:rPr dirty="0"/>
              <a:t>2021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11/23/2018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1" i="0">
                <a:solidFill>
                  <a:srgbClr val="3E3E3E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pPr marL="25400">
                <a:lnSpc>
                  <a:spcPct val="100000"/>
                </a:lnSpc>
              </a:pPr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bg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3E3E3E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BA</a:t>
            </a:r>
            <a:r>
              <a:rPr spc="-5" dirty="0"/>
              <a:t>CC</a:t>
            </a:r>
            <a:r>
              <a:rPr dirty="0"/>
              <a:t>ALA</a:t>
            </a:r>
            <a:r>
              <a:rPr spc="-5" dirty="0"/>
              <a:t>UR</a:t>
            </a:r>
            <a:r>
              <a:rPr dirty="0"/>
              <a:t>EAT</a:t>
            </a:r>
            <a:r>
              <a:rPr spc="-10" dirty="0"/>
              <a:t> </a:t>
            </a:r>
            <a:r>
              <a:rPr dirty="0"/>
              <a:t>2021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11/23/2018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1" i="0">
                <a:solidFill>
                  <a:srgbClr val="3E3E3E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pPr marL="25400">
                <a:lnSpc>
                  <a:spcPct val="100000"/>
                </a:lnSpc>
              </a:pPr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3E3E3E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BA</a:t>
            </a:r>
            <a:r>
              <a:rPr spc="-5" dirty="0"/>
              <a:t>CC</a:t>
            </a:r>
            <a:r>
              <a:rPr dirty="0"/>
              <a:t>ALA</a:t>
            </a:r>
            <a:r>
              <a:rPr spc="-5" dirty="0"/>
              <a:t>UR</a:t>
            </a:r>
            <a:r>
              <a:rPr dirty="0"/>
              <a:t>EAT</a:t>
            </a:r>
            <a:r>
              <a:rPr spc="-10" dirty="0"/>
              <a:t> </a:t>
            </a:r>
            <a:r>
              <a:rPr dirty="0"/>
              <a:t>2021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11/23/2018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1" i="0">
                <a:solidFill>
                  <a:srgbClr val="3E3E3E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pPr marL="25400">
                <a:lnSpc>
                  <a:spcPct val="100000"/>
                </a:lnSpc>
              </a:pPr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ge de présentation ou de 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r 9">
            <a:extLst>
              <a:ext uri="{FF2B5EF4-FFF2-40B4-BE49-F238E27FC236}">
                <a16:creationId xmlns:a16="http://schemas.microsoft.com/office/drawing/2014/main" xmlns="" id="{C46EA786-0634-4814-9589-DE152DFD764C}"/>
              </a:ext>
            </a:extLst>
          </p:cNvPr>
          <p:cNvGrpSpPr/>
          <p:nvPr userDrawn="1"/>
        </p:nvGrpSpPr>
        <p:grpSpPr>
          <a:xfrm>
            <a:off x="3184313" y="2238108"/>
            <a:ext cx="525531" cy="171686"/>
            <a:chOff x="5391302" y="1426464"/>
            <a:chExt cx="604579" cy="197510"/>
          </a:xfrm>
          <a:solidFill>
            <a:schemeClr val="bg1"/>
          </a:solidFill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30F606E5-A3B2-4409-8BEA-6646FD1F0489}"/>
                </a:ext>
              </a:extLst>
            </p:cNvPr>
            <p:cNvSpPr/>
            <p:nvPr/>
          </p:nvSpPr>
          <p:spPr>
            <a:xfrm>
              <a:off x="5391302" y="1426464"/>
              <a:ext cx="95098" cy="1975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94184F94-C036-4DC1-84C8-5F09B6FE0DF0}"/>
                </a:ext>
              </a:extLst>
            </p:cNvPr>
            <p:cNvSpPr/>
            <p:nvPr/>
          </p:nvSpPr>
          <p:spPr>
            <a:xfrm>
              <a:off x="5438850" y="1525218"/>
              <a:ext cx="557031" cy="9875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pic>
        <p:nvPicPr>
          <p:cNvPr id="7" name="Image 12" descr="\\localhost\Volumes\MesEspacesPartages-2\EN COURS\BAC 2021\PPT\Dossier PPT_BAC\Links\couv.jpg">
            <a:extLst>
              <a:ext uri="{FF2B5EF4-FFF2-40B4-BE49-F238E27FC236}">
                <a16:creationId xmlns:a16="http://schemas.microsoft.com/office/drawing/2014/main" xmlns="" id="{85B685F7-598E-491F-AB1A-899B337696BA}"/>
              </a:ext>
            </a:extLst>
          </p:cNvPr>
          <p:cNvPicPr>
            <a:picLocks noChangeAspect="1"/>
          </p:cNvPicPr>
          <p:nvPr userDrawn="1"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638" y="139700"/>
            <a:ext cx="8856662" cy="657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090594" y="2238108"/>
            <a:ext cx="5826983" cy="1442078"/>
          </a:xfrm>
        </p:spPr>
        <p:txBody>
          <a:bodyPr/>
          <a:lstStyle>
            <a:lvl1pPr>
              <a:defRPr sz="3200" b="1" i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090594" y="3716042"/>
            <a:ext cx="5826983" cy="1387175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326812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812726" y="6249987"/>
            <a:ext cx="1218310" cy="50639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04862" y="6310313"/>
            <a:ext cx="1241259" cy="38416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9120" y="32975"/>
            <a:ext cx="8985758" cy="528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bg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88987" y="1654965"/>
            <a:ext cx="7566025" cy="45396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447289" y="6504040"/>
            <a:ext cx="1232535" cy="139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rgbClr val="3E3E3E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BA</a:t>
            </a:r>
            <a:r>
              <a:rPr spc="-5" dirty="0"/>
              <a:t>CC</a:t>
            </a:r>
            <a:r>
              <a:rPr dirty="0"/>
              <a:t>ALA</a:t>
            </a:r>
            <a:r>
              <a:rPr spc="-5" dirty="0"/>
              <a:t>UR</a:t>
            </a:r>
            <a:r>
              <a:rPr dirty="0"/>
              <a:t>EAT</a:t>
            </a:r>
            <a:r>
              <a:rPr spc="-10" dirty="0"/>
              <a:t> </a:t>
            </a:r>
            <a:r>
              <a:rPr dirty="0"/>
              <a:t>2021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11/23/2018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54947" y="6511190"/>
            <a:ext cx="179070" cy="139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1" i="0">
                <a:solidFill>
                  <a:srgbClr val="3E3E3E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pPr marL="25400">
                <a:lnSpc>
                  <a:spcPct val="100000"/>
                </a:lnSpc>
              </a:pPr>
              <a:t>‹N°›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jpeg"/><Relationship Id="rId5" Type="http://schemas.openxmlformats.org/officeDocument/2006/relationships/image" Target="../media/image4.pn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E5E3CBDE-E099-4A42-985F-4373566D67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16288" y="4865688"/>
            <a:ext cx="5370512" cy="1387475"/>
          </a:xfrm>
        </p:spPr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fr-FR" dirty="0"/>
          </a:p>
          <a:p>
            <a:pPr algn="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fr-FR" dirty="0"/>
              <a:t>6 novembre 2018</a:t>
            </a:r>
          </a:p>
        </p:txBody>
      </p:sp>
      <p:sp>
        <p:nvSpPr>
          <p:cNvPr id="64515" name="Titre 6">
            <a:extLst>
              <a:ext uri="{FF2B5EF4-FFF2-40B4-BE49-F238E27FC236}">
                <a16:creationId xmlns:a16="http://schemas.microsoft.com/office/drawing/2014/main" xmlns="" id="{BF808D00-F979-4040-82DB-E4835587A3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13150" y="2341563"/>
            <a:ext cx="5073650" cy="2406650"/>
          </a:xfrm>
        </p:spPr>
        <p:txBody>
          <a:bodyPr/>
          <a:lstStyle/>
          <a:p>
            <a:pPr eaLnBrk="1" hangingPunct="1"/>
            <a:r>
              <a:rPr lang="fr-FR" altLang="fr-FR" dirty="0"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/>
            </a:r>
            <a:br>
              <a:rPr lang="fr-FR" altLang="fr-FR" dirty="0"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</a:br>
            <a:r>
              <a:rPr lang="fr-FR" altLang="fr-FR" dirty="0">
                <a:latin typeface="Arial Black" panose="020B0A04020102020204" pitchFamily="34" charset="0"/>
                <a:ea typeface="Arial Black" panose="020B0A04020102020204" pitchFamily="34" charset="0"/>
                <a:cs typeface="Arial Black" panose="020B0A04020102020204" pitchFamily="34" charset="0"/>
              </a:rPr>
              <a:t>La réforme du lycée et du baccalauréat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73405"/>
          </a:xfrm>
          <a:custGeom>
            <a:avLst/>
            <a:gdLst/>
            <a:ahLst/>
            <a:cxnLst/>
            <a:rect l="l" t="t" r="r" b="b"/>
            <a:pathLst>
              <a:path w="9144000" h="573405">
                <a:moveTo>
                  <a:pt x="0" y="573087"/>
                </a:moveTo>
                <a:lnTo>
                  <a:pt x="9144000" y="573087"/>
                </a:lnTo>
                <a:lnTo>
                  <a:pt x="9144000" y="0"/>
                </a:lnTo>
                <a:lnTo>
                  <a:pt x="0" y="0"/>
                </a:lnTo>
                <a:lnTo>
                  <a:pt x="0" y="573087"/>
                </a:lnTo>
                <a:close/>
              </a:path>
            </a:pathLst>
          </a:custGeom>
          <a:solidFill>
            <a:srgbClr val="95BC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22338" y="123863"/>
            <a:ext cx="939799" cy="4476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402969" y="762000"/>
            <a:ext cx="6779684" cy="592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4"/>
              </a:spcBef>
            </a:pPr>
            <a:endParaRPr lang="fr-FR" sz="14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lang="fr-FR" sz="2400" b="1" spc="-5" dirty="0">
                <a:latin typeface="Arial Black"/>
                <a:cs typeface="Arial Black"/>
              </a:rPr>
              <a:t>LA REFORME DU LYCEE …</a:t>
            </a:r>
            <a:r>
              <a:rPr lang="fr-FR" sz="2400" spc="-5" dirty="0">
                <a:latin typeface="Arial Black"/>
                <a:cs typeface="Arial Black"/>
              </a:rPr>
              <a:t>c’est : </a:t>
            </a:r>
            <a:endParaRPr sz="2400" dirty="0">
              <a:latin typeface="Arial Black"/>
              <a:cs typeface="Arial Black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BA</a:t>
            </a:r>
            <a:r>
              <a:rPr spc="-5" dirty="0"/>
              <a:t>CC</a:t>
            </a:r>
            <a:r>
              <a:rPr dirty="0"/>
              <a:t>ALA</a:t>
            </a:r>
            <a:r>
              <a:rPr spc="-5" dirty="0"/>
              <a:t>UR</a:t>
            </a:r>
            <a:r>
              <a:rPr dirty="0"/>
              <a:t>EAT</a:t>
            </a:r>
            <a:r>
              <a:rPr spc="-10" dirty="0"/>
              <a:t> </a:t>
            </a:r>
            <a:r>
              <a:rPr dirty="0"/>
              <a:t>2021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pPr marL="25400">
                <a:lnSpc>
                  <a:spcPct val="100000"/>
                </a:lnSpc>
              </a:pPr>
              <a:t>10</a:t>
            </a:fld>
            <a:endParaRPr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7484D35B-DF16-4B5D-BD86-9BDDF4C9D57D}"/>
              </a:ext>
            </a:extLst>
          </p:cNvPr>
          <p:cNvSpPr txBox="1"/>
          <p:nvPr/>
        </p:nvSpPr>
        <p:spPr>
          <a:xfrm>
            <a:off x="1676400" y="2959759"/>
            <a:ext cx="5867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400" dirty="0"/>
          </a:p>
          <a:p>
            <a:pPr algn="ctr"/>
            <a:r>
              <a:rPr lang="fr-FR" sz="3500" cap="all" dirty="0"/>
              <a:t>Une évolution dès </a:t>
            </a:r>
          </a:p>
          <a:p>
            <a:pPr algn="ctr"/>
            <a:r>
              <a:rPr lang="fr-FR" sz="3500" cap="all" dirty="0"/>
              <a:t>la classe de seconde</a:t>
            </a:r>
            <a:endParaRPr lang="fr-FR" sz="3500" dirty="0"/>
          </a:p>
          <a:p>
            <a:endParaRPr lang="fr-FR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872840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22338" y="123863"/>
            <a:ext cx="939799" cy="4476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646430"/>
          </a:xfrm>
          <a:custGeom>
            <a:avLst/>
            <a:gdLst/>
            <a:ahLst/>
            <a:cxnLst/>
            <a:rect l="l" t="t" r="r" b="b"/>
            <a:pathLst>
              <a:path w="9144000" h="646430">
                <a:moveTo>
                  <a:pt x="0" y="646112"/>
                </a:moveTo>
                <a:lnTo>
                  <a:pt x="9144000" y="646112"/>
                </a:lnTo>
                <a:lnTo>
                  <a:pt x="9144000" y="0"/>
                </a:lnTo>
                <a:lnTo>
                  <a:pt x="0" y="0"/>
                </a:lnTo>
                <a:lnTo>
                  <a:pt x="0" y="646112"/>
                </a:lnTo>
                <a:close/>
              </a:path>
            </a:pathLst>
          </a:custGeom>
          <a:solidFill>
            <a:srgbClr val="95BC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57130" y="69488"/>
            <a:ext cx="8907145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096385" marR="5080" indent="1662430">
              <a:lnSpc>
                <a:spcPct val="100000"/>
              </a:lnSpc>
            </a:pPr>
            <a:r>
              <a:rPr sz="1800" b="1" dirty="0">
                <a:solidFill>
                  <a:srgbClr val="FFFFFF"/>
                </a:solidFill>
                <a:latin typeface="Arial Black"/>
                <a:cs typeface="Arial Black"/>
              </a:rPr>
              <a:t>LA</a:t>
            </a:r>
            <a:r>
              <a:rPr sz="1800" b="1" spc="-1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 Black"/>
                <a:cs typeface="Arial Black"/>
              </a:rPr>
              <a:t>CLA</a:t>
            </a:r>
            <a:r>
              <a:rPr sz="1800" b="1" spc="-5" dirty="0">
                <a:solidFill>
                  <a:srgbClr val="FFFFFF"/>
                </a:solidFill>
                <a:latin typeface="Arial Black"/>
                <a:cs typeface="Arial Black"/>
              </a:rPr>
              <a:t>SS</a:t>
            </a:r>
            <a:r>
              <a:rPr sz="1800" b="1" dirty="0">
                <a:solidFill>
                  <a:srgbClr val="FFFFFF"/>
                </a:solidFill>
                <a:latin typeface="Arial Black"/>
                <a:cs typeface="Arial Black"/>
              </a:rPr>
              <a:t>E</a:t>
            </a:r>
            <a:r>
              <a:rPr sz="1800" b="1" spc="-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 Black"/>
                <a:cs typeface="Arial Black"/>
              </a:rPr>
              <a:t>DE</a:t>
            </a:r>
            <a:r>
              <a:rPr sz="1800" b="1" spc="-5" dirty="0">
                <a:solidFill>
                  <a:srgbClr val="FFFFFF"/>
                </a:solidFill>
                <a:latin typeface="Arial Black"/>
                <a:cs typeface="Arial Black"/>
              </a:rPr>
              <a:t> SE</a:t>
            </a:r>
            <a:r>
              <a:rPr sz="1800" b="1" dirty="0">
                <a:solidFill>
                  <a:srgbClr val="FFFFFF"/>
                </a:solidFill>
                <a:latin typeface="Arial Black"/>
                <a:cs typeface="Arial Black"/>
              </a:rPr>
              <a:t>CONDE </a:t>
            </a:r>
            <a:r>
              <a:rPr sz="1800" b="1" spc="-60" dirty="0">
                <a:solidFill>
                  <a:srgbClr val="FFFFFF"/>
                </a:solidFill>
                <a:latin typeface="Arial Black"/>
                <a:cs typeface="Arial Black"/>
              </a:rPr>
              <a:t>V</a:t>
            </a:r>
            <a:r>
              <a:rPr sz="1800" b="1" dirty="0">
                <a:solidFill>
                  <a:srgbClr val="FFFFFF"/>
                </a:solidFill>
                <a:latin typeface="Arial Black"/>
                <a:cs typeface="Arial Black"/>
              </a:rPr>
              <a:t>O</a:t>
            </a:r>
            <a:r>
              <a:rPr sz="1800" b="1" spc="-5" dirty="0">
                <a:solidFill>
                  <a:srgbClr val="FFFFFF"/>
                </a:solidFill>
                <a:latin typeface="Arial Black"/>
                <a:cs typeface="Arial Black"/>
              </a:rPr>
              <a:t>I</a:t>
            </a:r>
            <a:r>
              <a:rPr sz="1800" b="1" dirty="0">
                <a:solidFill>
                  <a:srgbClr val="FFFFFF"/>
                </a:solidFill>
                <a:latin typeface="Arial Black"/>
                <a:cs typeface="Arial Black"/>
              </a:rPr>
              <a:t>E</a:t>
            </a:r>
            <a:r>
              <a:rPr sz="1800" b="1" spc="-1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 Black"/>
                <a:cs typeface="Arial Black"/>
              </a:rPr>
              <a:t>G</a:t>
            </a:r>
            <a:r>
              <a:rPr sz="1800" b="1" spc="-5" dirty="0">
                <a:solidFill>
                  <a:srgbClr val="FFFFFF"/>
                </a:solidFill>
                <a:latin typeface="Arial Black"/>
                <a:cs typeface="Arial Black"/>
              </a:rPr>
              <a:t>É</a:t>
            </a:r>
            <a:r>
              <a:rPr sz="1800" b="1" dirty="0">
                <a:solidFill>
                  <a:srgbClr val="FFFFFF"/>
                </a:solidFill>
                <a:latin typeface="Arial Black"/>
                <a:cs typeface="Arial Black"/>
              </a:rPr>
              <a:t>N</a:t>
            </a:r>
            <a:r>
              <a:rPr sz="1800" b="1" spc="-5" dirty="0">
                <a:solidFill>
                  <a:srgbClr val="FFFFFF"/>
                </a:solidFill>
                <a:latin typeface="Arial Black"/>
                <a:cs typeface="Arial Black"/>
              </a:rPr>
              <a:t>É</a:t>
            </a:r>
            <a:r>
              <a:rPr sz="1800" b="1" dirty="0">
                <a:solidFill>
                  <a:srgbClr val="FFFFFF"/>
                </a:solidFill>
                <a:latin typeface="Arial Black"/>
                <a:cs typeface="Arial Black"/>
              </a:rPr>
              <a:t>RALE</a:t>
            </a:r>
            <a:r>
              <a:rPr sz="1800" b="1" spc="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Arial Black"/>
                <a:cs typeface="Arial Black"/>
              </a:rPr>
              <a:t>E</a:t>
            </a:r>
            <a:r>
              <a:rPr sz="1800" b="1" dirty="0">
                <a:solidFill>
                  <a:srgbClr val="FFFFFF"/>
                </a:solidFill>
                <a:latin typeface="Arial Black"/>
                <a:cs typeface="Arial Black"/>
              </a:rPr>
              <a:t>T</a:t>
            </a:r>
            <a:r>
              <a:rPr sz="1800" b="1" spc="-5" dirty="0">
                <a:solidFill>
                  <a:srgbClr val="FFFFFF"/>
                </a:solidFill>
                <a:latin typeface="Arial Black"/>
                <a:cs typeface="Arial Black"/>
              </a:rPr>
              <a:t> TE</a:t>
            </a:r>
            <a:r>
              <a:rPr sz="1800" b="1" dirty="0">
                <a:solidFill>
                  <a:srgbClr val="FFFFFF"/>
                </a:solidFill>
                <a:latin typeface="Arial Black"/>
                <a:cs typeface="Arial Black"/>
              </a:rPr>
              <a:t>CHNO</a:t>
            </a:r>
            <a:r>
              <a:rPr sz="1800" b="1" spc="-40" dirty="0">
                <a:solidFill>
                  <a:srgbClr val="FFFFFF"/>
                </a:solidFill>
                <a:latin typeface="Arial Black"/>
                <a:cs typeface="Arial Black"/>
              </a:rPr>
              <a:t>L</a:t>
            </a:r>
            <a:r>
              <a:rPr sz="1800" b="1" dirty="0">
                <a:solidFill>
                  <a:srgbClr val="FFFFFF"/>
                </a:solidFill>
                <a:latin typeface="Arial Black"/>
                <a:cs typeface="Arial Black"/>
              </a:rPr>
              <a:t>OG</a:t>
            </a:r>
            <a:r>
              <a:rPr sz="1800" b="1" spc="-5" dirty="0">
                <a:solidFill>
                  <a:srgbClr val="FFFFFF"/>
                </a:solidFill>
                <a:latin typeface="Arial Black"/>
                <a:cs typeface="Arial Black"/>
              </a:rPr>
              <a:t>I</a:t>
            </a:r>
            <a:r>
              <a:rPr sz="1800" b="1" dirty="0">
                <a:solidFill>
                  <a:srgbClr val="FFFFFF"/>
                </a:solidFill>
                <a:latin typeface="Arial Black"/>
                <a:cs typeface="Arial Black"/>
              </a:rPr>
              <a:t>QUE</a:t>
            </a:r>
            <a:endParaRPr sz="1800" dirty="0">
              <a:latin typeface="Arial Black"/>
              <a:cs typeface="Arial Blac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1538" y="2514600"/>
            <a:ext cx="4110070" cy="249042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buClr>
                <a:srgbClr val="EE7444"/>
              </a:buClr>
              <a:tabLst>
                <a:tab pos="191135" algn="l"/>
              </a:tabLst>
            </a:pPr>
            <a:r>
              <a:rPr lang="fr-FR" sz="1600" b="1" spc="-135" dirty="0">
                <a:latin typeface="Arial"/>
                <a:cs typeface="Arial"/>
              </a:rPr>
              <a:t>Un test </a:t>
            </a:r>
            <a:r>
              <a:rPr sz="1600" b="1" spc="-15" dirty="0">
                <a:latin typeface="Arial"/>
                <a:cs typeface="Arial"/>
              </a:rPr>
              <a:t>d</a:t>
            </a:r>
            <a:r>
              <a:rPr sz="1600" b="1" spc="-10" dirty="0">
                <a:latin typeface="Arial"/>
                <a:cs typeface="Arial"/>
              </a:rPr>
              <a:t>e</a:t>
            </a:r>
            <a:r>
              <a:rPr sz="1600" b="1" spc="-5" dirty="0">
                <a:latin typeface="Arial"/>
                <a:cs typeface="Arial"/>
              </a:rPr>
              <a:t> </a:t>
            </a:r>
            <a:r>
              <a:rPr sz="1600" b="1" spc="-15" dirty="0" err="1">
                <a:latin typeface="Arial"/>
                <a:cs typeface="Arial"/>
              </a:rPr>
              <a:t>po</a:t>
            </a:r>
            <a:r>
              <a:rPr sz="1600" b="1" spc="-10" dirty="0" err="1">
                <a:latin typeface="Arial"/>
                <a:cs typeface="Arial"/>
              </a:rPr>
              <a:t>si</a:t>
            </a:r>
            <a:r>
              <a:rPr sz="1600" b="1" spc="-15" dirty="0" err="1">
                <a:latin typeface="Arial"/>
                <a:cs typeface="Arial"/>
              </a:rPr>
              <a:t>t</a:t>
            </a:r>
            <a:r>
              <a:rPr sz="1600" b="1" spc="-5" dirty="0" err="1">
                <a:latin typeface="Arial"/>
                <a:cs typeface="Arial"/>
              </a:rPr>
              <a:t>i</a:t>
            </a:r>
            <a:r>
              <a:rPr sz="1600" b="1" spc="-15" dirty="0" err="1">
                <a:latin typeface="Arial"/>
                <a:cs typeface="Arial"/>
              </a:rPr>
              <a:t>onn</a:t>
            </a:r>
            <a:r>
              <a:rPr sz="1600" b="1" spc="-10" dirty="0" err="1">
                <a:latin typeface="Arial"/>
                <a:cs typeface="Arial"/>
              </a:rPr>
              <a:t>e</a:t>
            </a:r>
            <a:r>
              <a:rPr sz="1600" b="1" spc="-20" dirty="0" err="1">
                <a:latin typeface="Arial"/>
                <a:cs typeface="Arial"/>
              </a:rPr>
              <a:t>m</a:t>
            </a:r>
            <a:r>
              <a:rPr sz="1600" b="1" spc="-10" dirty="0" err="1">
                <a:latin typeface="Arial"/>
                <a:cs typeface="Arial"/>
              </a:rPr>
              <a:t>e</a:t>
            </a:r>
            <a:r>
              <a:rPr sz="1600" b="1" spc="-5" dirty="0" err="1">
                <a:latin typeface="Arial"/>
                <a:cs typeface="Arial"/>
              </a:rPr>
              <a:t>n</a:t>
            </a:r>
            <a:r>
              <a:rPr sz="1600" b="1" spc="-10" dirty="0" err="1">
                <a:latin typeface="Arial"/>
                <a:cs typeface="Arial"/>
              </a:rPr>
              <a:t>t</a:t>
            </a:r>
            <a:r>
              <a:rPr sz="1600" b="1" spc="40" dirty="0">
                <a:latin typeface="Arial"/>
                <a:cs typeface="Arial"/>
              </a:rPr>
              <a:t> </a:t>
            </a:r>
            <a:r>
              <a:rPr lang="fr-FR" sz="1200" spc="40" dirty="0">
                <a:latin typeface="Arial"/>
                <a:cs typeface="Arial"/>
              </a:rPr>
              <a:t>(mi septembre)</a:t>
            </a:r>
            <a:endParaRPr lang="fr-FR" sz="1200" spc="-1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buClr>
                <a:srgbClr val="EE7444"/>
              </a:buClr>
              <a:tabLst>
                <a:tab pos="191135" algn="l"/>
              </a:tabLst>
            </a:pPr>
            <a:r>
              <a:rPr lang="fr-FR" sz="1400" dirty="0">
                <a:latin typeface="Arial"/>
                <a:cs typeface="Arial"/>
              </a:rPr>
              <a:t>Portant sur la maîtrise de la langue française et les mathématiques</a:t>
            </a:r>
          </a:p>
          <a:p>
            <a:pPr marL="12700">
              <a:lnSpc>
                <a:spcPct val="100000"/>
              </a:lnSpc>
              <a:buClr>
                <a:srgbClr val="EE7444"/>
              </a:buClr>
              <a:tabLst>
                <a:tab pos="191135" algn="l"/>
              </a:tabLst>
            </a:pPr>
            <a:endParaRPr lang="fr-FR" sz="1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buClr>
                <a:srgbClr val="EE7444"/>
              </a:buClr>
              <a:tabLst>
                <a:tab pos="191135" algn="l"/>
              </a:tabLst>
            </a:pPr>
            <a:r>
              <a:rPr lang="fr-FR" sz="1400" b="1" dirty="0">
                <a:latin typeface="Arial"/>
                <a:cs typeface="Arial"/>
              </a:rPr>
              <a:t>Objectifs :</a:t>
            </a:r>
            <a:r>
              <a:rPr lang="fr-FR" sz="1400" dirty="0">
                <a:latin typeface="Arial"/>
                <a:cs typeface="Arial"/>
              </a:rPr>
              <a:t> </a:t>
            </a:r>
          </a:p>
          <a:p>
            <a:pPr marL="355600" indent="-342900">
              <a:lnSpc>
                <a:spcPct val="100000"/>
              </a:lnSpc>
              <a:buClr>
                <a:srgbClr val="EE7444"/>
              </a:buClr>
              <a:buFont typeface="+mj-lt"/>
              <a:buAutoNum type="arabicPeriod"/>
              <a:tabLst>
                <a:tab pos="191135" algn="l"/>
              </a:tabLst>
            </a:pPr>
            <a:r>
              <a:rPr lang="fr-FR" sz="1400" dirty="0">
                <a:latin typeface="Arial"/>
                <a:cs typeface="Arial"/>
              </a:rPr>
              <a:t>Ide</a:t>
            </a:r>
            <a:r>
              <a:rPr lang="fr-FR" sz="1400" spc="-5" dirty="0">
                <a:latin typeface="Arial"/>
                <a:cs typeface="Arial"/>
              </a:rPr>
              <a:t>n</a:t>
            </a:r>
            <a:r>
              <a:rPr lang="fr-FR" sz="1400" spc="5" dirty="0">
                <a:latin typeface="Arial"/>
                <a:cs typeface="Arial"/>
              </a:rPr>
              <a:t>t</a:t>
            </a:r>
            <a:r>
              <a:rPr lang="fr-FR" sz="1400" dirty="0">
                <a:latin typeface="Arial"/>
                <a:cs typeface="Arial"/>
              </a:rPr>
              <a:t>i</a:t>
            </a:r>
            <a:r>
              <a:rPr lang="fr-FR" sz="1400" spc="5" dirty="0">
                <a:latin typeface="Arial"/>
                <a:cs typeface="Arial"/>
              </a:rPr>
              <a:t>f</a:t>
            </a:r>
            <a:r>
              <a:rPr lang="fr-FR" sz="1400" dirty="0">
                <a:latin typeface="Arial"/>
                <a:cs typeface="Arial"/>
              </a:rPr>
              <a:t>ier</a:t>
            </a:r>
            <a:r>
              <a:rPr lang="fr-FR" sz="1400" spc="-55" dirty="0">
                <a:latin typeface="Arial"/>
                <a:cs typeface="Arial"/>
              </a:rPr>
              <a:t> </a:t>
            </a:r>
            <a:r>
              <a:rPr lang="fr-FR" sz="1400" spc="5" dirty="0">
                <a:latin typeface="Arial"/>
                <a:cs typeface="Arial"/>
              </a:rPr>
              <a:t>l</a:t>
            </a:r>
            <a:r>
              <a:rPr lang="fr-FR" sz="1400" dirty="0">
                <a:latin typeface="Arial"/>
                <a:cs typeface="Arial"/>
              </a:rPr>
              <a:t>es</a:t>
            </a:r>
            <a:r>
              <a:rPr lang="fr-FR" sz="1400" spc="-15" dirty="0">
                <a:latin typeface="Arial"/>
                <a:cs typeface="Arial"/>
              </a:rPr>
              <a:t> </a:t>
            </a:r>
            <a:r>
              <a:rPr lang="fr-FR" sz="1400" dirty="0">
                <a:latin typeface="Arial"/>
                <a:cs typeface="Arial"/>
              </a:rPr>
              <a:t>a</a:t>
            </a:r>
            <a:r>
              <a:rPr lang="fr-FR" sz="1400" spc="5" dirty="0">
                <a:latin typeface="Arial"/>
                <a:cs typeface="Arial"/>
              </a:rPr>
              <a:t>c</a:t>
            </a:r>
            <a:r>
              <a:rPr lang="fr-FR" sz="1400" spc="-5" dirty="0">
                <a:latin typeface="Arial"/>
                <a:cs typeface="Arial"/>
              </a:rPr>
              <a:t>q</a:t>
            </a:r>
            <a:r>
              <a:rPr lang="fr-FR" sz="1400" dirty="0">
                <a:latin typeface="Arial"/>
                <a:cs typeface="Arial"/>
              </a:rPr>
              <a:t>uis</a:t>
            </a:r>
            <a:r>
              <a:rPr lang="fr-FR" sz="1400" spc="-25" dirty="0">
                <a:latin typeface="Arial"/>
                <a:cs typeface="Arial"/>
              </a:rPr>
              <a:t> </a:t>
            </a:r>
            <a:r>
              <a:rPr lang="fr-FR" sz="1400" dirty="0">
                <a:latin typeface="Arial"/>
                <a:cs typeface="Arial"/>
              </a:rPr>
              <a:t>et</a:t>
            </a:r>
            <a:r>
              <a:rPr lang="fr-FR" sz="1400" spc="-15" dirty="0">
                <a:latin typeface="Arial"/>
                <a:cs typeface="Arial"/>
              </a:rPr>
              <a:t> </a:t>
            </a:r>
            <a:r>
              <a:rPr lang="fr-FR" sz="1400" spc="5" dirty="0">
                <a:latin typeface="Arial"/>
                <a:cs typeface="Arial"/>
              </a:rPr>
              <a:t>l</a:t>
            </a:r>
            <a:r>
              <a:rPr lang="fr-FR" sz="1400" dirty="0">
                <a:latin typeface="Arial"/>
                <a:cs typeface="Arial"/>
              </a:rPr>
              <a:t>es b</a:t>
            </a:r>
            <a:r>
              <a:rPr lang="fr-FR" sz="1400" spc="-5" dirty="0">
                <a:latin typeface="Arial"/>
                <a:cs typeface="Arial"/>
              </a:rPr>
              <a:t>e</a:t>
            </a:r>
            <a:r>
              <a:rPr lang="fr-FR" sz="1400" spc="5" dirty="0">
                <a:latin typeface="Arial"/>
                <a:cs typeface="Arial"/>
              </a:rPr>
              <a:t>s</a:t>
            </a:r>
            <a:r>
              <a:rPr lang="fr-FR" sz="1400" dirty="0">
                <a:latin typeface="Arial"/>
                <a:cs typeface="Arial"/>
              </a:rPr>
              <a:t>oin</a:t>
            </a:r>
            <a:r>
              <a:rPr lang="fr-FR" sz="1400" spc="5" dirty="0">
                <a:latin typeface="Arial"/>
                <a:cs typeface="Arial"/>
              </a:rPr>
              <a:t>s</a:t>
            </a:r>
            <a:r>
              <a:rPr lang="fr-FR" sz="1400" dirty="0">
                <a:latin typeface="Arial"/>
                <a:cs typeface="Arial"/>
              </a:rPr>
              <a:t> de chaque élève dans ces deux domaines</a:t>
            </a:r>
          </a:p>
          <a:p>
            <a:pPr marL="355600" indent="-342900">
              <a:lnSpc>
                <a:spcPct val="100000"/>
              </a:lnSpc>
              <a:spcBef>
                <a:spcPts val="735"/>
              </a:spcBef>
              <a:buClr>
                <a:srgbClr val="EE7444"/>
              </a:buClr>
              <a:buFont typeface="+mj-lt"/>
              <a:buAutoNum type="arabicPeriod"/>
              <a:tabLst>
                <a:tab pos="191135" algn="l"/>
              </a:tabLst>
            </a:pPr>
            <a:r>
              <a:rPr lang="fr-FR" sz="1400" spc="-65" dirty="0">
                <a:latin typeface="Arial"/>
                <a:cs typeface="Arial"/>
              </a:rPr>
              <a:t>Mettre en place un dispositif d’a</a:t>
            </a:r>
            <a:r>
              <a:rPr lang="fr-FR" sz="1400" spc="-10" dirty="0">
                <a:latin typeface="Arial"/>
                <a:cs typeface="Arial"/>
              </a:rPr>
              <a:t>cc</a:t>
            </a:r>
            <a:r>
              <a:rPr lang="fr-FR" sz="1400" spc="-20" dirty="0">
                <a:latin typeface="Arial"/>
                <a:cs typeface="Arial"/>
              </a:rPr>
              <a:t>omp</a:t>
            </a:r>
            <a:r>
              <a:rPr lang="fr-FR" sz="1400" spc="-10" dirty="0">
                <a:latin typeface="Arial"/>
                <a:cs typeface="Arial"/>
              </a:rPr>
              <a:t>a</a:t>
            </a:r>
            <a:r>
              <a:rPr lang="fr-FR" sz="1400" spc="-15" dirty="0">
                <a:latin typeface="Arial"/>
                <a:cs typeface="Arial"/>
              </a:rPr>
              <a:t>gn</a:t>
            </a:r>
            <a:r>
              <a:rPr lang="fr-FR" sz="1400" dirty="0">
                <a:latin typeface="Arial"/>
                <a:cs typeface="Arial"/>
              </a:rPr>
              <a:t>e</a:t>
            </a:r>
            <a:r>
              <a:rPr lang="fr-FR" sz="1400" spc="-20" dirty="0">
                <a:latin typeface="Arial"/>
                <a:cs typeface="Arial"/>
              </a:rPr>
              <a:t>m</a:t>
            </a:r>
            <a:r>
              <a:rPr lang="fr-FR" sz="1400" spc="-10" dirty="0">
                <a:latin typeface="Arial"/>
                <a:cs typeface="Arial"/>
              </a:rPr>
              <a:t>e</a:t>
            </a:r>
            <a:r>
              <a:rPr lang="fr-FR" sz="1400" spc="-5" dirty="0">
                <a:latin typeface="Arial"/>
                <a:cs typeface="Arial"/>
              </a:rPr>
              <a:t>n</a:t>
            </a:r>
            <a:r>
              <a:rPr lang="fr-FR" sz="1400" spc="-10" dirty="0">
                <a:latin typeface="Arial"/>
                <a:cs typeface="Arial"/>
              </a:rPr>
              <a:t>t</a:t>
            </a:r>
            <a:r>
              <a:rPr lang="fr-FR" sz="1400" spc="55" dirty="0">
                <a:latin typeface="Arial"/>
                <a:cs typeface="Arial"/>
              </a:rPr>
              <a:t> </a:t>
            </a:r>
            <a:r>
              <a:rPr lang="fr-FR" sz="1400" spc="-15" dirty="0">
                <a:latin typeface="Arial"/>
                <a:cs typeface="Arial"/>
              </a:rPr>
              <a:t>p</a:t>
            </a:r>
            <a:r>
              <a:rPr lang="fr-FR" sz="1400" spc="-10" dirty="0">
                <a:latin typeface="Arial"/>
                <a:cs typeface="Arial"/>
              </a:rPr>
              <a:t>ers</a:t>
            </a:r>
            <a:r>
              <a:rPr lang="fr-FR" sz="1400" spc="-15" dirty="0">
                <a:latin typeface="Arial"/>
                <a:cs typeface="Arial"/>
              </a:rPr>
              <a:t>onn</a:t>
            </a:r>
            <a:r>
              <a:rPr lang="fr-FR" sz="1400" spc="-10" dirty="0">
                <a:latin typeface="Arial"/>
                <a:cs typeface="Arial"/>
              </a:rPr>
              <a:t>alisé</a:t>
            </a:r>
            <a:r>
              <a:rPr lang="fr-FR" sz="1400" spc="20" dirty="0">
                <a:latin typeface="Arial"/>
                <a:cs typeface="Arial"/>
              </a:rPr>
              <a:t> </a:t>
            </a:r>
            <a:r>
              <a:rPr sz="1400" dirty="0" err="1">
                <a:latin typeface="Arial"/>
                <a:cs typeface="Arial"/>
              </a:rPr>
              <a:t>ad</a:t>
            </a:r>
            <a:r>
              <a:rPr sz="1400" spc="-5" dirty="0" err="1">
                <a:latin typeface="Arial"/>
                <a:cs typeface="Arial"/>
              </a:rPr>
              <a:t>a</a:t>
            </a:r>
            <a:r>
              <a:rPr sz="1400" dirty="0" err="1">
                <a:latin typeface="Arial"/>
                <a:cs typeface="Arial"/>
              </a:rPr>
              <a:t>p</a:t>
            </a:r>
            <a:r>
              <a:rPr sz="1400" spc="5" dirty="0" err="1">
                <a:latin typeface="Arial"/>
                <a:cs typeface="Arial"/>
              </a:rPr>
              <a:t>t</a:t>
            </a:r>
            <a:r>
              <a:rPr sz="1400" dirty="0" err="1">
                <a:latin typeface="Arial"/>
                <a:cs typeface="Arial"/>
              </a:rPr>
              <a:t>é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lang="fr-FR" sz="1400" dirty="0">
                <a:latin typeface="Arial"/>
                <a:cs typeface="Arial"/>
              </a:rPr>
              <a:t>aux besoins de l’élève </a:t>
            </a:r>
            <a:r>
              <a:rPr sz="1400" dirty="0">
                <a:latin typeface="Arial"/>
                <a:cs typeface="Arial"/>
              </a:rPr>
              <a:t>,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n</a:t>
            </a:r>
            <a:r>
              <a:rPr sz="1400" spc="-5" dirty="0">
                <a:latin typeface="Arial"/>
                <a:cs typeface="Arial"/>
              </a:rPr>
              <a:t>o</a:t>
            </a:r>
            <a:r>
              <a:rPr sz="1400" spc="5" dirty="0">
                <a:latin typeface="Arial"/>
                <a:cs typeface="Arial"/>
              </a:rPr>
              <a:t>t</a:t>
            </a:r>
            <a:r>
              <a:rPr sz="1400" spc="-5" dirty="0">
                <a:latin typeface="Arial"/>
                <a:cs typeface="Arial"/>
              </a:rPr>
              <a:t>a</a:t>
            </a:r>
            <a:r>
              <a:rPr sz="1400" spc="-10" dirty="0">
                <a:latin typeface="Arial"/>
                <a:cs typeface="Arial"/>
              </a:rPr>
              <a:t>mm</a:t>
            </a:r>
            <a:r>
              <a:rPr sz="1400" spc="-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nt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po</a:t>
            </a:r>
            <a:r>
              <a:rPr sz="1400" spc="-5" dirty="0">
                <a:latin typeface="Arial"/>
                <a:cs typeface="Arial"/>
              </a:rPr>
              <a:t>ur </a:t>
            </a:r>
            <a:r>
              <a:rPr sz="1400" spc="5" dirty="0">
                <a:latin typeface="Arial"/>
                <a:cs typeface="Arial"/>
              </a:rPr>
              <a:t>c</a:t>
            </a:r>
            <a:r>
              <a:rPr sz="1400" spc="-5" dirty="0">
                <a:latin typeface="Arial"/>
                <a:cs typeface="Arial"/>
              </a:rPr>
              <a:t>o</a:t>
            </a:r>
            <a:r>
              <a:rPr sz="1400" dirty="0">
                <a:latin typeface="Arial"/>
                <a:cs typeface="Arial"/>
              </a:rPr>
              <a:t>n</a:t>
            </a:r>
            <a:r>
              <a:rPr sz="1400" spc="5" dirty="0">
                <a:latin typeface="Arial"/>
                <a:cs typeface="Arial"/>
              </a:rPr>
              <a:t>s</a:t>
            </a:r>
            <a:r>
              <a:rPr sz="1400" dirty="0">
                <a:latin typeface="Arial"/>
                <a:cs typeface="Arial"/>
              </a:rPr>
              <a:t>olid</a:t>
            </a:r>
            <a:r>
              <a:rPr sz="1400" spc="-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s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10" dirty="0">
                <a:latin typeface="Arial"/>
                <a:cs typeface="Arial"/>
              </a:rPr>
              <a:t> m</a:t>
            </a:r>
            <a:r>
              <a:rPr sz="1400" spc="-5" dirty="0">
                <a:latin typeface="Arial"/>
                <a:cs typeface="Arial"/>
              </a:rPr>
              <a:t>a</a:t>
            </a:r>
            <a:r>
              <a:rPr sz="1400" spc="5" dirty="0">
                <a:latin typeface="Arial"/>
                <a:cs typeface="Arial"/>
              </a:rPr>
              <a:t>ît</a:t>
            </a:r>
            <a:r>
              <a:rPr sz="1400" dirty="0">
                <a:latin typeface="Arial"/>
                <a:cs typeface="Arial"/>
              </a:rPr>
              <a:t>ri</a:t>
            </a:r>
            <a:r>
              <a:rPr sz="1400" spc="5" dirty="0">
                <a:latin typeface="Arial"/>
                <a:cs typeface="Arial"/>
              </a:rPr>
              <a:t>s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d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l’e</a:t>
            </a:r>
            <a:r>
              <a:rPr sz="1400" spc="-20" dirty="0">
                <a:latin typeface="Arial"/>
                <a:cs typeface="Arial"/>
              </a:rPr>
              <a:t>x</a:t>
            </a:r>
            <a:r>
              <a:rPr sz="1400" spc="-5" dirty="0">
                <a:latin typeface="Arial"/>
                <a:cs typeface="Arial"/>
              </a:rPr>
              <a:t>p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5" dirty="0">
                <a:latin typeface="Arial"/>
                <a:cs typeface="Arial"/>
              </a:rPr>
              <a:t>e</a:t>
            </a:r>
            <a:r>
              <a:rPr sz="1400" spc="5" dirty="0">
                <a:latin typeface="Arial"/>
                <a:cs typeface="Arial"/>
              </a:rPr>
              <a:t>ss</a:t>
            </a:r>
            <a:r>
              <a:rPr sz="1400" dirty="0">
                <a:latin typeface="Arial"/>
                <a:cs typeface="Arial"/>
              </a:rPr>
              <a:t>ion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é</a:t>
            </a:r>
            <a:r>
              <a:rPr sz="1400" spc="5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ri</a:t>
            </a:r>
            <a:r>
              <a:rPr sz="1400" spc="5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et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 err="1">
                <a:latin typeface="Arial"/>
                <a:cs typeface="Arial"/>
              </a:rPr>
              <a:t>orale</a:t>
            </a:r>
            <a:r>
              <a:rPr sz="1400" dirty="0">
                <a:latin typeface="Arial"/>
                <a:cs typeface="Arial"/>
              </a:rPr>
              <a:t>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06450" y="1085850"/>
            <a:ext cx="7794625" cy="307777"/>
          </a:xfrm>
          <a:prstGeom prst="rect">
            <a:avLst/>
          </a:prstGeom>
          <a:solidFill>
            <a:srgbClr val="95BCE5"/>
          </a:solidFill>
        </p:spPr>
        <p:txBody>
          <a:bodyPr vert="horz" wrap="square" lIns="0" tIns="0" rIns="0" bIns="0" rtlCol="0">
            <a:spAutoFit/>
          </a:bodyPr>
          <a:lstStyle/>
          <a:p>
            <a:pPr marL="2421890">
              <a:lnSpc>
                <a:spcPct val="100000"/>
              </a:lnSpc>
            </a:pPr>
            <a:r>
              <a:rPr sz="2000" b="1" dirty="0">
                <a:latin typeface="Arial"/>
                <a:cs typeface="Arial"/>
              </a:rPr>
              <a:t>Des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é</a:t>
            </a:r>
            <a:r>
              <a:rPr sz="2000" b="1" spc="-25" dirty="0">
                <a:latin typeface="Arial"/>
                <a:cs typeface="Arial"/>
              </a:rPr>
              <a:t>v</a:t>
            </a:r>
            <a:r>
              <a:rPr sz="2000" b="1" dirty="0">
                <a:latin typeface="Arial"/>
                <a:cs typeface="Arial"/>
              </a:rPr>
              <a:t>o</a:t>
            </a:r>
            <a:r>
              <a:rPr sz="2000" b="1" spc="-10" dirty="0">
                <a:latin typeface="Arial"/>
                <a:cs typeface="Arial"/>
              </a:rPr>
              <a:t>l</a:t>
            </a:r>
            <a:r>
              <a:rPr sz="2000" b="1" dirty="0">
                <a:latin typeface="Arial"/>
                <a:cs typeface="Arial"/>
              </a:rPr>
              <a:t>ut</a:t>
            </a:r>
            <a:r>
              <a:rPr sz="2000" b="1" spc="-10" dirty="0">
                <a:latin typeface="Arial"/>
                <a:cs typeface="Arial"/>
              </a:rPr>
              <a:t>i</a:t>
            </a:r>
            <a:r>
              <a:rPr sz="2000" b="1" dirty="0">
                <a:latin typeface="Arial"/>
                <a:cs typeface="Arial"/>
              </a:rPr>
              <a:t>ons</a:t>
            </a:r>
            <a:r>
              <a:rPr sz="2000" b="1" spc="-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dès</a:t>
            </a:r>
            <a:r>
              <a:rPr sz="2000" b="1" spc="-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2018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BA</a:t>
            </a:r>
            <a:r>
              <a:rPr spc="-5" dirty="0"/>
              <a:t>CC</a:t>
            </a:r>
            <a:r>
              <a:rPr dirty="0"/>
              <a:t>ALA</a:t>
            </a:r>
            <a:r>
              <a:rPr spc="-5" dirty="0"/>
              <a:t>UR</a:t>
            </a:r>
            <a:r>
              <a:rPr dirty="0"/>
              <a:t>EAT</a:t>
            </a:r>
            <a:r>
              <a:rPr spc="-10" dirty="0"/>
              <a:t> </a:t>
            </a:r>
            <a:r>
              <a:rPr dirty="0"/>
              <a:t>2021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pPr marL="25400">
                <a:lnSpc>
                  <a:spcPct val="100000"/>
                </a:lnSpc>
              </a:pPr>
              <a:t>11</a:t>
            </a:fld>
            <a:endParaRPr dirty="0"/>
          </a:p>
        </p:txBody>
      </p:sp>
      <p:sp>
        <p:nvSpPr>
          <p:cNvPr id="11" name="object 5">
            <a:extLst>
              <a:ext uri="{FF2B5EF4-FFF2-40B4-BE49-F238E27FC236}">
                <a16:creationId xmlns:a16="http://schemas.microsoft.com/office/drawing/2014/main" xmlns="" id="{BD9BE703-5C1C-46D9-AF20-5F27E381DB1B}"/>
              </a:ext>
            </a:extLst>
          </p:cNvPr>
          <p:cNvSpPr txBox="1"/>
          <p:nvPr/>
        </p:nvSpPr>
        <p:spPr>
          <a:xfrm>
            <a:off x="5070677" y="2412612"/>
            <a:ext cx="3520739" cy="32213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buClr>
                <a:srgbClr val="EE7444"/>
              </a:buClr>
              <a:tabLst>
                <a:tab pos="191135" algn="l"/>
              </a:tabLst>
            </a:pPr>
            <a:r>
              <a:rPr lang="fr-FR" sz="1600" b="1" spc="-100" dirty="0">
                <a:latin typeface="Arial"/>
                <a:cs typeface="Arial"/>
              </a:rPr>
              <a:t>Un </a:t>
            </a:r>
            <a:r>
              <a:rPr lang="fr-FR" sz="1600" b="1" spc="-10" dirty="0">
                <a:latin typeface="Arial"/>
                <a:cs typeface="Arial"/>
              </a:rPr>
              <a:t>accompagnement</a:t>
            </a:r>
            <a:r>
              <a:rPr sz="1600" b="1" spc="30" dirty="0">
                <a:latin typeface="Arial"/>
                <a:cs typeface="Arial"/>
              </a:rPr>
              <a:t> </a:t>
            </a:r>
            <a:r>
              <a:rPr lang="fr-FR" sz="1600" b="1" spc="-10" dirty="0">
                <a:latin typeface="Arial"/>
                <a:cs typeface="Arial"/>
              </a:rPr>
              <a:t>dans l’</a:t>
            </a:r>
            <a:r>
              <a:rPr sz="1600" b="1" spc="-10" dirty="0">
                <a:latin typeface="Arial"/>
                <a:cs typeface="Arial"/>
              </a:rPr>
              <a:t>ai</a:t>
            </a:r>
            <a:r>
              <a:rPr sz="1600" b="1" spc="-15" dirty="0">
                <a:latin typeface="Arial"/>
                <a:cs typeface="Arial"/>
              </a:rPr>
              <a:t>d</a:t>
            </a:r>
            <a:r>
              <a:rPr sz="1600" b="1" spc="-10" dirty="0">
                <a:latin typeface="Arial"/>
                <a:cs typeface="Arial"/>
              </a:rPr>
              <a:t>e</a:t>
            </a:r>
            <a:r>
              <a:rPr sz="1600" b="1" spc="2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au</a:t>
            </a:r>
            <a:r>
              <a:rPr sz="1600" b="1" spc="-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c</a:t>
            </a:r>
            <a:r>
              <a:rPr sz="1600" b="1" spc="-15" dirty="0">
                <a:latin typeface="Arial"/>
                <a:cs typeface="Arial"/>
              </a:rPr>
              <a:t>ho</a:t>
            </a:r>
            <a:r>
              <a:rPr sz="1600" b="1" spc="-10" dirty="0">
                <a:latin typeface="Arial"/>
                <a:cs typeface="Arial"/>
              </a:rPr>
              <a:t>ix</a:t>
            </a:r>
            <a:r>
              <a:rPr sz="1600" b="1" spc="20" dirty="0">
                <a:latin typeface="Arial"/>
                <a:cs typeface="Arial"/>
              </a:rPr>
              <a:t> </a:t>
            </a:r>
            <a:r>
              <a:rPr sz="1600" b="1" spc="-15" dirty="0">
                <a:latin typeface="Arial"/>
                <a:cs typeface="Arial"/>
              </a:rPr>
              <a:t>d</a:t>
            </a:r>
            <a:r>
              <a:rPr sz="1600" b="1" spc="-10" dirty="0">
                <a:latin typeface="Arial"/>
                <a:cs typeface="Arial"/>
              </a:rPr>
              <a:t>e</a:t>
            </a:r>
            <a:r>
              <a:rPr sz="1600" b="1" spc="-5" dirty="0">
                <a:latin typeface="Arial"/>
                <a:cs typeface="Arial"/>
              </a:rPr>
              <a:t> </a:t>
            </a:r>
            <a:r>
              <a:rPr lang="fr-FR" sz="1600" b="1" spc="-5" dirty="0">
                <a:latin typeface="Arial"/>
                <a:cs typeface="Arial"/>
              </a:rPr>
              <a:t>l’orientation</a:t>
            </a:r>
            <a:r>
              <a:rPr sz="1600" b="1" spc="40" dirty="0">
                <a:latin typeface="Arial"/>
                <a:cs typeface="Arial"/>
              </a:rPr>
              <a:t> </a:t>
            </a:r>
            <a:endParaRPr lang="fr-FR" sz="1600" b="1" spc="4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buClr>
                <a:srgbClr val="EE7444"/>
              </a:buClr>
              <a:tabLst>
                <a:tab pos="191135" algn="l"/>
              </a:tabLst>
            </a:pPr>
            <a:r>
              <a:rPr lang="fr-FR" sz="1200" spc="-10" dirty="0">
                <a:latin typeface="Arial"/>
                <a:cs typeface="Arial"/>
              </a:rPr>
              <a:t>(inscrit dans le parcours avenir)</a:t>
            </a:r>
          </a:p>
          <a:p>
            <a:pPr marL="12700">
              <a:lnSpc>
                <a:spcPct val="100000"/>
              </a:lnSpc>
              <a:buClr>
                <a:srgbClr val="EE7444"/>
              </a:buClr>
              <a:tabLst>
                <a:tab pos="191135" algn="l"/>
              </a:tabLst>
            </a:pPr>
            <a:endParaRPr sz="1200" dirty="0">
              <a:latin typeface="Arial"/>
              <a:cs typeface="Arial"/>
            </a:endParaRPr>
          </a:p>
          <a:p>
            <a:pPr marL="165099" lvl="1">
              <a:lnSpc>
                <a:spcPct val="100000"/>
              </a:lnSpc>
              <a:spcBef>
                <a:spcPts val="545"/>
              </a:spcBef>
              <a:buClr>
                <a:srgbClr val="EE7444"/>
              </a:buClr>
              <a:tabLst>
                <a:tab pos="452120" algn="l"/>
              </a:tabLst>
            </a:pPr>
            <a:r>
              <a:rPr sz="1400" dirty="0">
                <a:latin typeface="Arial"/>
                <a:cs typeface="Arial"/>
              </a:rPr>
              <a:t>P</a:t>
            </a:r>
            <a:r>
              <a:rPr sz="1400" spc="-5" dirty="0">
                <a:latin typeface="Arial"/>
                <a:cs typeface="Arial"/>
              </a:rPr>
              <a:t>o</a:t>
            </a:r>
            <a:r>
              <a:rPr sz="1400" dirty="0">
                <a:latin typeface="Arial"/>
                <a:cs typeface="Arial"/>
              </a:rPr>
              <a:t>ur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a</a:t>
            </a:r>
            <a:r>
              <a:rPr sz="1400" spc="5" dirty="0">
                <a:latin typeface="Arial"/>
                <a:cs typeface="Arial"/>
              </a:rPr>
              <a:t>cc</a:t>
            </a:r>
            <a:r>
              <a:rPr sz="1400" dirty="0">
                <a:latin typeface="Arial"/>
                <a:cs typeface="Arial"/>
              </a:rPr>
              <a:t>o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p</a:t>
            </a:r>
            <a:r>
              <a:rPr sz="1400" spc="-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gn</a:t>
            </a:r>
            <a:r>
              <a:rPr sz="1400" spc="-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c</a:t>
            </a:r>
            <a:r>
              <a:rPr sz="1400" spc="-5" dirty="0">
                <a:latin typeface="Arial"/>
                <a:cs typeface="Arial"/>
              </a:rPr>
              <a:t>h</a:t>
            </a:r>
            <a:r>
              <a:rPr sz="1400" dirty="0">
                <a:latin typeface="Arial"/>
                <a:cs typeface="Arial"/>
              </a:rPr>
              <a:t>aq</a:t>
            </a:r>
            <a:r>
              <a:rPr sz="1400" spc="-5" dirty="0">
                <a:latin typeface="Arial"/>
                <a:cs typeface="Arial"/>
              </a:rPr>
              <a:t>u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l</a:t>
            </a:r>
            <a:r>
              <a:rPr sz="1400" spc="-20" dirty="0">
                <a:latin typeface="Arial"/>
                <a:cs typeface="Arial"/>
              </a:rPr>
              <a:t>y</a:t>
            </a:r>
            <a:r>
              <a:rPr sz="1400" spc="5" dirty="0">
                <a:latin typeface="Arial"/>
                <a:cs typeface="Arial"/>
              </a:rPr>
              <a:t>c</a:t>
            </a:r>
            <a:r>
              <a:rPr sz="1400" spc="-5" dirty="0">
                <a:latin typeface="Arial"/>
                <a:cs typeface="Arial"/>
              </a:rPr>
              <a:t>é</a:t>
            </a:r>
            <a:r>
              <a:rPr sz="1400" dirty="0">
                <a:latin typeface="Arial"/>
                <a:cs typeface="Arial"/>
              </a:rPr>
              <a:t>en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d</a:t>
            </a:r>
            <a:r>
              <a:rPr sz="1400" dirty="0">
                <a:latin typeface="Arial"/>
                <a:cs typeface="Arial"/>
              </a:rPr>
              <a:t>ans</a:t>
            </a:r>
            <a:r>
              <a:rPr sz="1400" spc="-25" dirty="0">
                <a:latin typeface="Arial"/>
                <a:cs typeface="Arial"/>
              </a:rPr>
              <a:t> </a:t>
            </a:r>
            <a:endParaRPr lang="fr-FR" sz="1400" spc="-25" dirty="0">
              <a:latin typeface="Arial"/>
              <a:cs typeface="Arial"/>
            </a:endParaRPr>
          </a:p>
          <a:p>
            <a:pPr marL="507999" lvl="1" indent="-342900">
              <a:lnSpc>
                <a:spcPct val="100000"/>
              </a:lnSpc>
              <a:spcBef>
                <a:spcPts val="545"/>
              </a:spcBef>
              <a:buClr>
                <a:srgbClr val="EE7444"/>
              </a:buClr>
              <a:buFont typeface="+mj-lt"/>
              <a:buAutoNum type="arabicPeriod"/>
              <a:tabLst>
                <a:tab pos="452120" algn="l"/>
              </a:tabLst>
            </a:pPr>
            <a:r>
              <a:rPr sz="1400" dirty="0">
                <a:latin typeface="Arial"/>
                <a:cs typeface="Arial"/>
              </a:rPr>
              <a:t>la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c</a:t>
            </a:r>
            <a:r>
              <a:rPr sz="1400" spc="-5" dirty="0">
                <a:latin typeface="Arial"/>
                <a:cs typeface="Arial"/>
              </a:rPr>
              <a:t>o</a:t>
            </a:r>
            <a:r>
              <a:rPr sz="1400" dirty="0">
                <a:latin typeface="Arial"/>
                <a:cs typeface="Arial"/>
              </a:rPr>
              <a:t>n</a:t>
            </a:r>
            <a:r>
              <a:rPr sz="1400" spc="5" dirty="0">
                <a:latin typeface="Arial"/>
                <a:cs typeface="Arial"/>
              </a:rPr>
              <a:t>c</a:t>
            </a:r>
            <a:r>
              <a:rPr sz="1400" spc="-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p</a:t>
            </a:r>
            <a:r>
              <a:rPr sz="1400" spc="5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i</a:t>
            </a:r>
            <a:r>
              <a:rPr sz="1400" spc="-5" dirty="0">
                <a:latin typeface="Arial"/>
                <a:cs typeface="Arial"/>
              </a:rPr>
              <a:t>o</a:t>
            </a:r>
            <a:r>
              <a:rPr sz="1400" dirty="0">
                <a:latin typeface="Arial"/>
                <a:cs typeface="Arial"/>
              </a:rPr>
              <a:t>n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de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s</a:t>
            </a:r>
            <a:r>
              <a:rPr sz="1400" dirty="0">
                <a:latin typeface="Arial"/>
                <a:cs typeface="Arial"/>
              </a:rPr>
              <a:t>on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projet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de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p</a:t>
            </a:r>
            <a:r>
              <a:rPr sz="1400" dirty="0">
                <a:latin typeface="Arial"/>
                <a:cs typeface="Arial"/>
              </a:rPr>
              <a:t>our</a:t>
            </a:r>
            <a:r>
              <a:rPr sz="1400" spc="5" dirty="0">
                <a:latin typeface="Arial"/>
                <a:cs typeface="Arial"/>
              </a:rPr>
              <a:t>s</a:t>
            </a:r>
            <a:r>
              <a:rPr sz="1400" spc="-5" dirty="0">
                <a:latin typeface="Arial"/>
                <a:cs typeface="Arial"/>
              </a:rPr>
              <a:t>u</a:t>
            </a:r>
            <a:r>
              <a:rPr sz="1400" dirty="0">
                <a:latin typeface="Arial"/>
                <a:cs typeface="Arial"/>
              </a:rPr>
              <a:t>i</a:t>
            </a:r>
            <a:r>
              <a:rPr sz="1400" spc="5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d’é</a:t>
            </a:r>
            <a:r>
              <a:rPr sz="1400" spc="5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ud</a:t>
            </a:r>
            <a:r>
              <a:rPr sz="1400" spc="-5" dirty="0">
                <a:latin typeface="Arial"/>
                <a:cs typeface="Arial"/>
              </a:rPr>
              <a:t>es</a:t>
            </a:r>
            <a:endParaRPr sz="1400" dirty="0">
              <a:latin typeface="Arial"/>
              <a:cs typeface="Arial"/>
            </a:endParaRPr>
          </a:p>
          <a:p>
            <a:pPr marL="507999" lvl="1" indent="-342900">
              <a:lnSpc>
                <a:spcPct val="100000"/>
              </a:lnSpc>
              <a:spcBef>
                <a:spcPts val="335"/>
              </a:spcBef>
              <a:buClr>
                <a:srgbClr val="EE7444"/>
              </a:buClr>
              <a:buFont typeface="+mj-lt"/>
              <a:buAutoNum type="arabicPeriod"/>
              <a:tabLst>
                <a:tab pos="452120" algn="l"/>
              </a:tabLst>
            </a:pPr>
            <a:r>
              <a:rPr sz="1400" dirty="0">
                <a:latin typeface="Arial"/>
                <a:cs typeface="Arial"/>
              </a:rPr>
              <a:t>le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h</a:t>
            </a:r>
            <a:r>
              <a:rPr sz="1400" spc="-5" dirty="0">
                <a:latin typeface="Arial"/>
                <a:cs typeface="Arial"/>
              </a:rPr>
              <a:t>o</a:t>
            </a:r>
            <a:r>
              <a:rPr sz="1400" dirty="0">
                <a:latin typeface="Arial"/>
                <a:cs typeface="Arial"/>
              </a:rPr>
              <a:t>ix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d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s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20" dirty="0">
                <a:latin typeface="Arial"/>
                <a:cs typeface="Arial"/>
              </a:rPr>
              <a:t> v</a:t>
            </a:r>
            <a:r>
              <a:rPr sz="1400" dirty="0">
                <a:latin typeface="Arial"/>
                <a:cs typeface="Arial"/>
              </a:rPr>
              <a:t>oie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en</a:t>
            </a:r>
            <a:r>
              <a:rPr sz="1400" spc="-20" dirty="0">
                <a:latin typeface="Arial"/>
                <a:cs typeface="Arial"/>
              </a:rPr>
              <a:t> v</a:t>
            </a:r>
            <a:r>
              <a:rPr sz="1400" spc="-5" dirty="0">
                <a:latin typeface="Arial"/>
                <a:cs typeface="Arial"/>
              </a:rPr>
              <a:t>u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de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s</a:t>
            </a:r>
            <a:r>
              <a:rPr sz="1400" dirty="0">
                <a:latin typeface="Arial"/>
                <a:cs typeface="Arial"/>
              </a:rPr>
              <a:t>on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</a:t>
            </a:r>
            <a:r>
              <a:rPr sz="1400" spc="-5" dirty="0">
                <a:latin typeface="Arial"/>
                <a:cs typeface="Arial"/>
              </a:rPr>
              <a:t>a</a:t>
            </a:r>
            <a:r>
              <a:rPr sz="1400" spc="5" dirty="0">
                <a:latin typeface="Arial"/>
                <a:cs typeface="Arial"/>
              </a:rPr>
              <a:t>ss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5" dirty="0">
                <a:latin typeface="Arial"/>
                <a:cs typeface="Arial"/>
              </a:rPr>
              <a:t>g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en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1</a:t>
            </a:r>
            <a:r>
              <a:rPr sz="1350" spc="15" baseline="24691" dirty="0">
                <a:latin typeface="Arial"/>
                <a:cs typeface="Arial"/>
              </a:rPr>
              <a:t>re</a:t>
            </a:r>
            <a:r>
              <a:rPr sz="1350" baseline="24691" dirty="0">
                <a:latin typeface="Arial"/>
                <a:cs typeface="Arial"/>
              </a:rPr>
              <a:t> </a:t>
            </a:r>
            <a:r>
              <a:rPr sz="1350" spc="-179" baseline="24691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(</a:t>
            </a:r>
            <a:r>
              <a:rPr sz="1400" spc="-5" dirty="0">
                <a:latin typeface="Arial"/>
                <a:cs typeface="Arial"/>
              </a:rPr>
              <a:t>g</a:t>
            </a:r>
            <a:r>
              <a:rPr sz="1400" dirty="0">
                <a:latin typeface="Arial"/>
                <a:cs typeface="Arial"/>
              </a:rPr>
              <a:t>é</a:t>
            </a:r>
            <a:r>
              <a:rPr sz="1400" spc="-5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érale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o</a:t>
            </a:r>
            <a:r>
              <a:rPr sz="1400" dirty="0">
                <a:latin typeface="Arial"/>
                <a:cs typeface="Arial"/>
              </a:rPr>
              <a:t>u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t</a:t>
            </a:r>
            <a:r>
              <a:rPr sz="1400" spc="-5" dirty="0">
                <a:latin typeface="Arial"/>
                <a:cs typeface="Arial"/>
              </a:rPr>
              <a:t>e</a:t>
            </a:r>
            <a:r>
              <a:rPr sz="1400" spc="5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h</a:t>
            </a:r>
            <a:r>
              <a:rPr sz="1400" spc="-5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ologi</a:t>
            </a:r>
            <a:r>
              <a:rPr sz="1400" spc="-15" dirty="0">
                <a:latin typeface="Arial"/>
                <a:cs typeface="Arial"/>
              </a:rPr>
              <a:t>q</a:t>
            </a:r>
            <a:r>
              <a:rPr sz="1400" dirty="0">
                <a:latin typeface="Arial"/>
                <a:cs typeface="Arial"/>
              </a:rPr>
              <a:t>u</a:t>
            </a:r>
            <a:r>
              <a:rPr sz="1400" spc="-5" dirty="0">
                <a:latin typeface="Arial"/>
                <a:cs typeface="Arial"/>
              </a:rPr>
              <a:t>e)</a:t>
            </a:r>
            <a:endParaRPr sz="1400" dirty="0">
              <a:latin typeface="Arial"/>
              <a:cs typeface="Arial"/>
            </a:endParaRPr>
          </a:p>
          <a:p>
            <a:pPr marL="507999" marR="233045" lvl="1" indent="-342900">
              <a:lnSpc>
                <a:spcPct val="100000"/>
              </a:lnSpc>
              <a:spcBef>
                <a:spcPts val="335"/>
              </a:spcBef>
              <a:buClr>
                <a:srgbClr val="EE7444"/>
              </a:buClr>
              <a:buFont typeface="+mj-lt"/>
              <a:buAutoNum type="arabicPeriod"/>
              <a:tabLst>
                <a:tab pos="452120" algn="l"/>
              </a:tabLst>
            </a:pPr>
            <a:r>
              <a:rPr lang="fr-FR" sz="1400" dirty="0">
                <a:latin typeface="Arial"/>
                <a:cs typeface="Arial"/>
              </a:rPr>
              <a:t>Le choix des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5" dirty="0">
                <a:latin typeface="Arial"/>
                <a:cs typeface="Arial"/>
              </a:rPr>
              <a:t>o</a:t>
            </a:r>
            <a:r>
              <a:rPr sz="1400" dirty="0">
                <a:latin typeface="Arial"/>
                <a:cs typeface="Arial"/>
              </a:rPr>
              <a:t>is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5" dirty="0">
                <a:latin typeface="Arial"/>
                <a:cs typeface="Arial"/>
              </a:rPr>
              <a:t>n</a:t>
            </a:r>
            <a:r>
              <a:rPr sz="1400" spc="5" dirty="0">
                <a:latin typeface="Arial"/>
                <a:cs typeface="Arial"/>
              </a:rPr>
              <a:t>s</a:t>
            </a:r>
            <a:r>
              <a:rPr sz="1400" dirty="0">
                <a:latin typeface="Arial"/>
                <a:cs typeface="Arial"/>
              </a:rPr>
              <a:t>eig</a:t>
            </a:r>
            <a:r>
              <a:rPr sz="1400" spc="-5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spc="-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n</a:t>
            </a:r>
            <a:r>
              <a:rPr sz="1400" spc="-10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de </a:t>
            </a:r>
            <a:r>
              <a:rPr lang="fr-FR" sz="1400" spc="5" dirty="0">
                <a:latin typeface="Arial"/>
                <a:cs typeface="Arial"/>
              </a:rPr>
              <a:t>spécialité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lang="fr-FR" sz="1400" spc="-55" dirty="0">
                <a:latin typeface="Arial"/>
                <a:cs typeface="Arial"/>
              </a:rPr>
              <a:t>(</a:t>
            </a:r>
            <a:r>
              <a:rPr lang="fr-FR" sz="1400" spc="5" dirty="0">
                <a:latin typeface="Arial"/>
                <a:cs typeface="Arial"/>
              </a:rPr>
              <a:t>passage en 1</a:t>
            </a:r>
            <a:r>
              <a:rPr lang="fr-FR" sz="1400" spc="5" baseline="30000" dirty="0">
                <a:latin typeface="Arial"/>
                <a:cs typeface="Arial"/>
              </a:rPr>
              <a:t>re</a:t>
            </a:r>
            <a:r>
              <a:rPr lang="fr-FR" sz="1400" spc="5" dirty="0">
                <a:latin typeface="Arial"/>
                <a:cs typeface="Arial"/>
              </a:rPr>
              <a:t> </a:t>
            </a:r>
            <a:r>
              <a:rPr sz="1350" baseline="24691" dirty="0">
                <a:latin typeface="Arial"/>
                <a:cs typeface="Arial"/>
              </a:rPr>
              <a:t> </a:t>
            </a:r>
            <a:r>
              <a:rPr sz="1350" spc="-165" baseline="24691" dirty="0">
                <a:latin typeface="Arial"/>
                <a:cs typeface="Arial"/>
              </a:rPr>
              <a:t> </a:t>
            </a:r>
            <a:r>
              <a:rPr lang="fr-FR" sz="1400" dirty="0">
                <a:latin typeface="Arial"/>
                <a:cs typeface="Arial"/>
              </a:rPr>
              <a:t>générale)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ou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spc="5" dirty="0" err="1">
                <a:latin typeface="Arial"/>
                <a:cs typeface="Arial"/>
              </a:rPr>
              <a:t>s</a:t>
            </a:r>
            <a:r>
              <a:rPr sz="1400" dirty="0" err="1">
                <a:latin typeface="Arial"/>
                <a:cs typeface="Arial"/>
              </a:rPr>
              <a:t>a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lang="fr-FR" sz="1400" spc="5" dirty="0">
                <a:latin typeface="Arial"/>
                <a:cs typeface="Arial"/>
              </a:rPr>
              <a:t>série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lang="fr-FR" sz="1400" spc="5" dirty="0">
                <a:latin typeface="Arial"/>
                <a:cs typeface="Arial"/>
              </a:rPr>
              <a:t>(passage en</a:t>
            </a:r>
            <a:r>
              <a:rPr sz="1400" spc="-5" dirty="0">
                <a:latin typeface="Arial"/>
                <a:cs typeface="Arial"/>
              </a:rPr>
              <a:t>1</a:t>
            </a:r>
            <a:r>
              <a:rPr sz="1350" spc="22" baseline="24691" dirty="0">
                <a:latin typeface="Arial"/>
                <a:cs typeface="Arial"/>
              </a:rPr>
              <a:t>re</a:t>
            </a:r>
            <a:r>
              <a:rPr sz="1350" baseline="24691" dirty="0">
                <a:latin typeface="Arial"/>
                <a:cs typeface="Arial"/>
              </a:rPr>
              <a:t> </a:t>
            </a:r>
            <a:r>
              <a:rPr sz="1350" spc="-165" baseline="24691" dirty="0">
                <a:latin typeface="Arial"/>
                <a:cs typeface="Arial"/>
              </a:rPr>
              <a:t> </a:t>
            </a:r>
            <a:r>
              <a:rPr lang="fr-FR" sz="1400" spc="5" dirty="0">
                <a:latin typeface="Arial"/>
                <a:cs typeface="Arial"/>
              </a:rPr>
              <a:t>technologique</a:t>
            </a:r>
            <a:r>
              <a:rPr lang="fr-FR" sz="1400" dirty="0">
                <a:latin typeface="Arial"/>
                <a:cs typeface="Arial"/>
              </a:rPr>
              <a:t>)</a:t>
            </a:r>
            <a:r>
              <a:rPr sz="1400" dirty="0">
                <a:latin typeface="Arial"/>
                <a:cs typeface="Arial"/>
              </a:rPr>
              <a:t>.</a:t>
            </a:r>
          </a:p>
        </p:txBody>
      </p:sp>
      <p:sp>
        <p:nvSpPr>
          <p:cNvPr id="12" name="Flèche : gauche 11">
            <a:extLst>
              <a:ext uri="{FF2B5EF4-FFF2-40B4-BE49-F238E27FC236}">
                <a16:creationId xmlns:a16="http://schemas.microsoft.com/office/drawing/2014/main" xmlns="" id="{349488DF-7EFD-41E9-9189-B06494A2D0A4}"/>
              </a:ext>
            </a:extLst>
          </p:cNvPr>
          <p:cNvSpPr/>
          <p:nvPr/>
        </p:nvSpPr>
        <p:spPr>
          <a:xfrm rot="18486661">
            <a:off x="2441252" y="1788513"/>
            <a:ext cx="838200" cy="40056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lèche : gauche 12">
            <a:extLst>
              <a:ext uri="{FF2B5EF4-FFF2-40B4-BE49-F238E27FC236}">
                <a16:creationId xmlns:a16="http://schemas.microsoft.com/office/drawing/2014/main" xmlns="" id="{49AF6726-F173-4D2B-867E-17597EFD796D}"/>
              </a:ext>
            </a:extLst>
          </p:cNvPr>
          <p:cNvSpPr/>
          <p:nvPr/>
        </p:nvSpPr>
        <p:spPr>
          <a:xfrm rot="14197949">
            <a:off x="6227077" y="1754608"/>
            <a:ext cx="838200" cy="40056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22338" y="123863"/>
            <a:ext cx="939799" cy="4476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646430"/>
          </a:xfrm>
          <a:custGeom>
            <a:avLst/>
            <a:gdLst/>
            <a:ahLst/>
            <a:cxnLst/>
            <a:rect l="l" t="t" r="r" b="b"/>
            <a:pathLst>
              <a:path w="9144000" h="646430">
                <a:moveTo>
                  <a:pt x="0" y="646112"/>
                </a:moveTo>
                <a:lnTo>
                  <a:pt x="9144000" y="646112"/>
                </a:lnTo>
                <a:lnTo>
                  <a:pt x="9144000" y="0"/>
                </a:lnTo>
                <a:lnTo>
                  <a:pt x="0" y="0"/>
                </a:lnTo>
                <a:lnTo>
                  <a:pt x="0" y="646112"/>
                </a:lnTo>
                <a:close/>
              </a:path>
            </a:pathLst>
          </a:custGeom>
          <a:solidFill>
            <a:srgbClr val="95BC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173854" marR="5080" indent="1662430">
              <a:lnSpc>
                <a:spcPct val="100000"/>
              </a:lnSpc>
            </a:pPr>
            <a:r>
              <a:rPr dirty="0"/>
              <a:t>LA</a:t>
            </a:r>
            <a:r>
              <a:rPr spc="-10" dirty="0"/>
              <a:t> </a:t>
            </a:r>
            <a:r>
              <a:rPr dirty="0"/>
              <a:t>CLA</a:t>
            </a:r>
            <a:r>
              <a:rPr spc="-5" dirty="0"/>
              <a:t>SS</a:t>
            </a:r>
            <a:r>
              <a:rPr dirty="0"/>
              <a:t>E</a:t>
            </a:r>
            <a:r>
              <a:rPr spc="-5" dirty="0"/>
              <a:t> </a:t>
            </a:r>
            <a:r>
              <a:rPr dirty="0"/>
              <a:t>DE</a:t>
            </a:r>
            <a:r>
              <a:rPr spc="-5" dirty="0"/>
              <a:t> SE</a:t>
            </a:r>
            <a:r>
              <a:rPr dirty="0"/>
              <a:t>CONDE </a:t>
            </a:r>
            <a:r>
              <a:rPr spc="-60" dirty="0"/>
              <a:t>V</a:t>
            </a:r>
            <a:r>
              <a:rPr dirty="0"/>
              <a:t>O</a:t>
            </a:r>
            <a:r>
              <a:rPr spc="-5" dirty="0"/>
              <a:t>I</a:t>
            </a:r>
            <a:r>
              <a:rPr dirty="0"/>
              <a:t>E</a:t>
            </a:r>
            <a:r>
              <a:rPr spc="-15" dirty="0"/>
              <a:t> </a:t>
            </a:r>
            <a:r>
              <a:rPr dirty="0"/>
              <a:t>G</a:t>
            </a:r>
            <a:r>
              <a:rPr spc="-5" dirty="0"/>
              <a:t>É</a:t>
            </a:r>
            <a:r>
              <a:rPr dirty="0"/>
              <a:t>N</a:t>
            </a:r>
            <a:r>
              <a:rPr spc="-5" dirty="0"/>
              <a:t>É</a:t>
            </a:r>
            <a:r>
              <a:rPr dirty="0"/>
              <a:t>RALE</a:t>
            </a:r>
            <a:r>
              <a:rPr spc="5" dirty="0"/>
              <a:t> </a:t>
            </a:r>
            <a:r>
              <a:rPr spc="-5" dirty="0"/>
              <a:t>E</a:t>
            </a:r>
            <a:r>
              <a:rPr dirty="0"/>
              <a:t>T</a:t>
            </a:r>
            <a:r>
              <a:rPr spc="-5" dirty="0"/>
              <a:t> TE</a:t>
            </a:r>
            <a:r>
              <a:rPr dirty="0"/>
              <a:t>CHNO</a:t>
            </a:r>
            <a:r>
              <a:rPr spc="-40" dirty="0"/>
              <a:t>L</a:t>
            </a:r>
            <a:r>
              <a:rPr dirty="0"/>
              <a:t>OG</a:t>
            </a:r>
            <a:r>
              <a:rPr spc="-5" dirty="0"/>
              <a:t>I</a:t>
            </a:r>
            <a:r>
              <a:rPr dirty="0"/>
              <a:t>QUE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BA</a:t>
            </a:r>
            <a:r>
              <a:rPr spc="-5" dirty="0"/>
              <a:t>CC</a:t>
            </a:r>
            <a:r>
              <a:rPr dirty="0"/>
              <a:t>ALA</a:t>
            </a:r>
            <a:r>
              <a:rPr spc="-5" dirty="0"/>
              <a:t>UR</a:t>
            </a:r>
            <a:r>
              <a:rPr dirty="0"/>
              <a:t>EAT</a:t>
            </a:r>
            <a:r>
              <a:rPr spc="-10" dirty="0"/>
              <a:t> </a:t>
            </a:r>
            <a:r>
              <a:rPr dirty="0"/>
              <a:t>2021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pPr marL="25400">
                <a:lnSpc>
                  <a:spcPct val="100000"/>
                </a:lnSpc>
              </a:pPr>
              <a:t>12</a:t>
            </a:fld>
            <a:endParaRPr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FB2F770F-A8ED-4DA7-9B9B-C26B3FD882C8}"/>
              </a:ext>
            </a:extLst>
          </p:cNvPr>
          <p:cNvSpPr txBox="1"/>
          <p:nvPr/>
        </p:nvSpPr>
        <p:spPr>
          <a:xfrm>
            <a:off x="457200" y="1933312"/>
            <a:ext cx="3505200" cy="36009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200" b="1" dirty="0"/>
              <a:t>Enseignements communs</a:t>
            </a:r>
            <a:endParaRPr lang="fr-FR" sz="1200" dirty="0"/>
          </a:p>
          <a:p>
            <a:r>
              <a:rPr lang="fr-FR" sz="1200" dirty="0"/>
              <a:t>Français : 4 h</a:t>
            </a:r>
          </a:p>
          <a:p>
            <a:r>
              <a:rPr lang="fr-FR" sz="1200" dirty="0"/>
              <a:t>Histoire - Géographie : 3 h</a:t>
            </a:r>
          </a:p>
          <a:p>
            <a:r>
              <a:rPr lang="fr-FR" sz="1200" dirty="0"/>
              <a:t>Langues vivantes 1 et 2 : 5 h 30</a:t>
            </a:r>
          </a:p>
          <a:p>
            <a:r>
              <a:rPr lang="fr-FR" sz="1200" dirty="0"/>
              <a:t>Mathématiques : 4 h</a:t>
            </a:r>
          </a:p>
          <a:p>
            <a:r>
              <a:rPr lang="fr-FR" sz="1200" dirty="0"/>
              <a:t>Physique-chimie : 3 h</a:t>
            </a:r>
          </a:p>
          <a:p>
            <a:r>
              <a:rPr lang="fr-FR" sz="1200" dirty="0"/>
              <a:t>Sciences de la vie et de la Terre (SVT) : 1 h 30</a:t>
            </a:r>
          </a:p>
          <a:p>
            <a:r>
              <a:rPr lang="fr-FR" sz="1200" dirty="0"/>
              <a:t>Education physique et sportive : 2 h</a:t>
            </a:r>
          </a:p>
          <a:p>
            <a:r>
              <a:rPr lang="fr-FR" sz="1200" dirty="0"/>
              <a:t>Enseignement moral et civique : 0h30</a:t>
            </a:r>
          </a:p>
          <a:p>
            <a:r>
              <a:rPr lang="fr-FR" sz="1200" dirty="0"/>
              <a:t> </a:t>
            </a:r>
          </a:p>
          <a:p>
            <a:r>
              <a:rPr lang="fr-FR" sz="1200" b="1" dirty="0"/>
              <a:t>Enseignements d’exploration</a:t>
            </a:r>
            <a:endParaRPr lang="fr-FR" sz="1200" dirty="0"/>
          </a:p>
          <a:p>
            <a:r>
              <a:rPr lang="fr-FR" sz="1200" dirty="0"/>
              <a:t>Deux enseignements d’exploration d’1h30 choisis par l’élève, dont un en économie</a:t>
            </a:r>
          </a:p>
          <a:p>
            <a:r>
              <a:rPr lang="fr-FR" sz="1200" dirty="0"/>
              <a:t> </a:t>
            </a:r>
          </a:p>
          <a:p>
            <a:r>
              <a:rPr lang="fr-FR" sz="1200" dirty="0"/>
              <a:t> </a:t>
            </a:r>
            <a:r>
              <a:rPr lang="fr-FR" sz="1200" b="1" dirty="0"/>
              <a:t>Un enseignement facultatif</a:t>
            </a:r>
            <a:endParaRPr lang="fr-FR" sz="1200" dirty="0"/>
          </a:p>
          <a:p>
            <a:r>
              <a:rPr lang="fr-FR" sz="1200" dirty="0"/>
              <a:t>LCLA, LV3, Arts, EPS…</a:t>
            </a:r>
          </a:p>
          <a:p>
            <a:r>
              <a:rPr lang="fr-FR" sz="1200" b="1" dirty="0"/>
              <a:t> </a:t>
            </a:r>
            <a:endParaRPr lang="fr-FR" sz="1200" dirty="0"/>
          </a:p>
          <a:p>
            <a:r>
              <a:rPr lang="fr-FR" sz="1200" b="1" dirty="0"/>
              <a:t>Accompagnement personnalisé</a:t>
            </a:r>
            <a:r>
              <a:rPr lang="fr-FR" sz="1200" dirty="0"/>
              <a:t> </a:t>
            </a:r>
          </a:p>
          <a:p>
            <a:r>
              <a:rPr lang="fr-FR" sz="1200" dirty="0"/>
              <a:t>de 2h hebdomadaire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C7A1CE7-38DE-4365-8239-05A8B644BB5B}"/>
              </a:ext>
            </a:extLst>
          </p:cNvPr>
          <p:cNvSpPr/>
          <p:nvPr/>
        </p:nvSpPr>
        <p:spPr>
          <a:xfrm>
            <a:off x="5167647" y="1933312"/>
            <a:ext cx="3706747" cy="387798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fr-FR" sz="1200" b="1" dirty="0">
                <a:solidFill>
                  <a:schemeClr val="bg1"/>
                </a:solidFill>
              </a:rPr>
              <a:t>Enseignements communs</a:t>
            </a:r>
            <a:endParaRPr lang="fr-FR" sz="1200" dirty="0">
              <a:solidFill>
                <a:schemeClr val="bg1"/>
              </a:solidFill>
            </a:endParaRPr>
          </a:p>
          <a:p>
            <a:r>
              <a:rPr lang="fr-FR" sz="1200" dirty="0">
                <a:solidFill>
                  <a:schemeClr val="bg1"/>
                </a:solidFill>
              </a:rPr>
              <a:t>Français : 4 h</a:t>
            </a:r>
          </a:p>
          <a:p>
            <a:r>
              <a:rPr lang="fr-FR" sz="1200" dirty="0">
                <a:solidFill>
                  <a:schemeClr val="bg1"/>
                </a:solidFill>
              </a:rPr>
              <a:t>Histoire - Géographie : 3 h</a:t>
            </a:r>
          </a:p>
          <a:p>
            <a:r>
              <a:rPr lang="fr-FR" sz="1200" dirty="0">
                <a:solidFill>
                  <a:schemeClr val="bg1"/>
                </a:solidFill>
              </a:rPr>
              <a:t>Langues vivantes A et B : 5 h 30</a:t>
            </a:r>
          </a:p>
          <a:p>
            <a:r>
              <a:rPr lang="fr-FR" sz="1200" dirty="0">
                <a:solidFill>
                  <a:schemeClr val="bg1"/>
                </a:solidFill>
              </a:rPr>
              <a:t>Mathématiques : 4 h</a:t>
            </a:r>
          </a:p>
          <a:p>
            <a:r>
              <a:rPr lang="fr-FR" sz="1200" dirty="0">
                <a:solidFill>
                  <a:schemeClr val="bg1"/>
                </a:solidFill>
              </a:rPr>
              <a:t>Physique-chimie : 3 h</a:t>
            </a:r>
          </a:p>
          <a:p>
            <a:r>
              <a:rPr lang="fr-FR" sz="1200" dirty="0">
                <a:solidFill>
                  <a:schemeClr val="bg1"/>
                </a:solidFill>
              </a:rPr>
              <a:t>Sciences de la vie et de la Terre (SVT) : 1 h 30</a:t>
            </a:r>
          </a:p>
          <a:p>
            <a:r>
              <a:rPr lang="fr-FR" sz="1200" dirty="0">
                <a:solidFill>
                  <a:schemeClr val="bg1"/>
                </a:solidFill>
              </a:rPr>
              <a:t>Education physique et sportive : 2 h</a:t>
            </a:r>
          </a:p>
          <a:p>
            <a:r>
              <a:rPr lang="fr-FR" sz="1200" dirty="0">
                <a:solidFill>
                  <a:schemeClr val="bg1"/>
                </a:solidFill>
              </a:rPr>
              <a:t>Enseignement moral et civique : 0h30</a:t>
            </a:r>
          </a:p>
          <a:p>
            <a:r>
              <a:rPr lang="fr-FR" sz="1200" dirty="0">
                <a:solidFill>
                  <a:schemeClr val="bg1"/>
                </a:solidFill>
              </a:rPr>
              <a:t> </a:t>
            </a:r>
          </a:p>
          <a:p>
            <a:r>
              <a:rPr lang="fr-FR" sz="1200" b="1" dirty="0">
                <a:solidFill>
                  <a:schemeClr val="bg1"/>
                </a:solidFill>
              </a:rPr>
              <a:t>Sciences économiques et sociales  1h30 </a:t>
            </a:r>
          </a:p>
          <a:p>
            <a:r>
              <a:rPr lang="fr-FR" sz="1200" b="1" dirty="0">
                <a:solidFill>
                  <a:schemeClr val="bg1"/>
                </a:solidFill>
              </a:rPr>
              <a:t>Sciences numériques et technologie 1h30</a:t>
            </a:r>
          </a:p>
          <a:p>
            <a:r>
              <a:rPr lang="fr-FR" sz="1200" dirty="0">
                <a:solidFill>
                  <a:schemeClr val="bg1"/>
                </a:solidFill>
              </a:rPr>
              <a:t> </a:t>
            </a:r>
          </a:p>
          <a:p>
            <a:endParaRPr lang="fr-FR" sz="1200" dirty="0">
              <a:solidFill>
                <a:schemeClr val="bg1"/>
              </a:solidFill>
            </a:endParaRPr>
          </a:p>
          <a:p>
            <a:r>
              <a:rPr lang="fr-FR" sz="1200" dirty="0">
                <a:solidFill>
                  <a:schemeClr val="bg1"/>
                </a:solidFill>
              </a:rPr>
              <a:t> </a:t>
            </a:r>
            <a:r>
              <a:rPr lang="fr-FR" sz="1200" b="1" dirty="0">
                <a:solidFill>
                  <a:schemeClr val="bg1"/>
                </a:solidFill>
              </a:rPr>
              <a:t>Un enseignement facultatif</a:t>
            </a:r>
            <a:endParaRPr lang="fr-FR" sz="1200" dirty="0">
              <a:solidFill>
                <a:schemeClr val="bg1"/>
              </a:solidFill>
            </a:endParaRPr>
          </a:p>
          <a:p>
            <a:r>
              <a:rPr lang="fr-FR" sz="1200" dirty="0">
                <a:solidFill>
                  <a:schemeClr val="bg1"/>
                </a:solidFill>
              </a:rPr>
              <a:t>LCLA, LV3, Arts, EPS…</a:t>
            </a:r>
          </a:p>
          <a:p>
            <a:r>
              <a:rPr lang="fr-FR" sz="1200" dirty="0">
                <a:solidFill>
                  <a:schemeClr val="bg1"/>
                </a:solidFill>
              </a:rPr>
              <a:t> </a:t>
            </a:r>
          </a:p>
          <a:p>
            <a:r>
              <a:rPr lang="fr-FR" sz="1200" b="1" dirty="0">
                <a:solidFill>
                  <a:schemeClr val="bg1"/>
                </a:solidFill>
              </a:rPr>
              <a:t>Accompagnement personnalisé</a:t>
            </a:r>
            <a:r>
              <a:rPr lang="fr-FR" sz="1200" dirty="0">
                <a:solidFill>
                  <a:schemeClr val="bg1"/>
                </a:solidFill>
              </a:rPr>
              <a:t> </a:t>
            </a:r>
          </a:p>
          <a:p>
            <a:r>
              <a:rPr lang="fr-FR" sz="1200" dirty="0">
                <a:solidFill>
                  <a:schemeClr val="bg1"/>
                </a:solidFill>
              </a:rPr>
              <a:t>54h annuelles dédiées à l’orientation</a:t>
            </a:r>
          </a:p>
          <a:p>
            <a:r>
              <a:rPr lang="fr-FR" dirty="0">
                <a:solidFill>
                  <a:schemeClr val="bg1"/>
                </a:solidFill>
              </a:rPr>
              <a:t> </a:t>
            </a:r>
          </a:p>
        </p:txBody>
      </p:sp>
      <p:sp>
        <p:nvSpPr>
          <p:cNvPr id="13" name="Flèche : droite rayée 12">
            <a:extLst>
              <a:ext uri="{FF2B5EF4-FFF2-40B4-BE49-F238E27FC236}">
                <a16:creationId xmlns:a16="http://schemas.microsoft.com/office/drawing/2014/main" xmlns="" id="{B5E06AF6-3CDF-446F-9430-2355512661C0}"/>
              </a:ext>
            </a:extLst>
          </p:cNvPr>
          <p:cNvSpPr/>
          <p:nvPr/>
        </p:nvSpPr>
        <p:spPr>
          <a:xfrm>
            <a:off x="4114800" y="3200400"/>
            <a:ext cx="914400" cy="5334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xmlns="" id="{6E4F56E6-DD0B-45B1-B101-AC69321F96D5}"/>
              </a:ext>
            </a:extLst>
          </p:cNvPr>
          <p:cNvSpPr txBox="1"/>
          <p:nvPr/>
        </p:nvSpPr>
        <p:spPr>
          <a:xfrm>
            <a:off x="457200" y="1207871"/>
            <a:ext cx="3505200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200" b="1" dirty="0"/>
              <a:t>LES ENSEIGNEMENTS EN SECONDE 2018/2019</a:t>
            </a:r>
            <a:endParaRPr lang="fr-FR" sz="12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0D4D88D7-510E-485E-A690-09C7AD6FDC25}"/>
              </a:ext>
            </a:extLst>
          </p:cNvPr>
          <p:cNvSpPr/>
          <p:nvPr/>
        </p:nvSpPr>
        <p:spPr>
          <a:xfrm>
            <a:off x="5167648" y="1207870"/>
            <a:ext cx="3706747" cy="276999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fr-FR" sz="1200" b="1" dirty="0">
                <a:solidFill>
                  <a:schemeClr val="bg1"/>
                </a:solidFill>
              </a:rPr>
              <a:t>LES ENSEIGNEMENTS EN SECONDE rentrée 2019</a:t>
            </a:r>
            <a:endParaRPr lang="fr-F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73405"/>
          </a:xfrm>
          <a:custGeom>
            <a:avLst/>
            <a:gdLst/>
            <a:ahLst/>
            <a:cxnLst/>
            <a:rect l="l" t="t" r="r" b="b"/>
            <a:pathLst>
              <a:path w="9144000" h="573405">
                <a:moveTo>
                  <a:pt x="0" y="573087"/>
                </a:moveTo>
                <a:lnTo>
                  <a:pt x="9144000" y="573087"/>
                </a:lnTo>
                <a:lnTo>
                  <a:pt x="9144000" y="0"/>
                </a:lnTo>
                <a:lnTo>
                  <a:pt x="0" y="0"/>
                </a:lnTo>
                <a:lnTo>
                  <a:pt x="0" y="573087"/>
                </a:lnTo>
                <a:close/>
              </a:path>
            </a:pathLst>
          </a:custGeom>
          <a:solidFill>
            <a:srgbClr val="95BC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22338" y="123863"/>
            <a:ext cx="939799" cy="4476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402969" y="762000"/>
            <a:ext cx="6779684" cy="592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4"/>
              </a:spcBef>
            </a:pPr>
            <a:endParaRPr lang="fr-FR" sz="14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lang="fr-FR" sz="2400" b="1" spc="-5" dirty="0">
                <a:latin typeface="Arial Black"/>
                <a:cs typeface="Arial Black"/>
              </a:rPr>
              <a:t>LA REFORME DU LYCEE …</a:t>
            </a:r>
            <a:r>
              <a:rPr lang="fr-FR" sz="2400" spc="-5" dirty="0">
                <a:latin typeface="Arial Black"/>
                <a:cs typeface="Arial Black"/>
              </a:rPr>
              <a:t>c’est : </a:t>
            </a:r>
            <a:endParaRPr sz="2400" dirty="0">
              <a:latin typeface="Arial Black"/>
              <a:cs typeface="Arial Black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BA</a:t>
            </a:r>
            <a:r>
              <a:rPr spc="-5" dirty="0"/>
              <a:t>CC</a:t>
            </a:r>
            <a:r>
              <a:rPr dirty="0"/>
              <a:t>ALA</a:t>
            </a:r>
            <a:r>
              <a:rPr spc="-5" dirty="0"/>
              <a:t>UR</a:t>
            </a:r>
            <a:r>
              <a:rPr dirty="0"/>
              <a:t>EAT</a:t>
            </a:r>
            <a:r>
              <a:rPr spc="-10" dirty="0"/>
              <a:t> </a:t>
            </a:r>
            <a:r>
              <a:rPr dirty="0"/>
              <a:t>2021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pPr marL="25400">
                <a:lnSpc>
                  <a:spcPct val="100000"/>
                </a:lnSpc>
              </a:pPr>
              <a:t>13</a:t>
            </a:fld>
            <a:endParaRPr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7484D35B-DF16-4B5D-BD86-9BDDF4C9D57D}"/>
              </a:ext>
            </a:extLst>
          </p:cNvPr>
          <p:cNvSpPr txBox="1"/>
          <p:nvPr/>
        </p:nvSpPr>
        <p:spPr>
          <a:xfrm>
            <a:off x="1232726" y="2895600"/>
            <a:ext cx="667854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400" dirty="0"/>
          </a:p>
          <a:p>
            <a:pPr algn="ctr"/>
            <a:r>
              <a:rPr lang="fr-FR" sz="3500" cap="all" dirty="0"/>
              <a:t>Un accompagnement de l’élève dans une logique de parcours</a:t>
            </a:r>
            <a:endParaRPr lang="fr-FR" sz="3500" dirty="0"/>
          </a:p>
          <a:p>
            <a:endParaRPr lang="fr-FR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574836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73405"/>
          </a:xfrm>
          <a:custGeom>
            <a:avLst/>
            <a:gdLst/>
            <a:ahLst/>
            <a:cxnLst/>
            <a:rect l="l" t="t" r="r" b="b"/>
            <a:pathLst>
              <a:path w="9144000" h="573405">
                <a:moveTo>
                  <a:pt x="0" y="573087"/>
                </a:moveTo>
                <a:lnTo>
                  <a:pt x="9144000" y="573087"/>
                </a:lnTo>
                <a:lnTo>
                  <a:pt x="9144000" y="0"/>
                </a:lnTo>
                <a:lnTo>
                  <a:pt x="0" y="0"/>
                </a:lnTo>
                <a:lnTo>
                  <a:pt x="0" y="573087"/>
                </a:lnTo>
                <a:close/>
              </a:path>
            </a:pathLst>
          </a:custGeom>
          <a:solidFill>
            <a:srgbClr val="95BC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22338" y="123863"/>
            <a:ext cx="939799" cy="4476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52400" y="32975"/>
            <a:ext cx="8912225" cy="64863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/>
            <a:r>
              <a:rPr lang="fr-FR" sz="1800" b="1" cap="all" spc="-100" dirty="0">
                <a:solidFill>
                  <a:srgbClr val="FFFFFF"/>
                </a:solidFill>
                <a:latin typeface="Arial Black"/>
                <a:cs typeface="Arial Black"/>
              </a:rPr>
              <a:t>Le parcours de l’élève </a:t>
            </a:r>
            <a:endParaRPr sz="1800" cap="all" dirty="0">
              <a:latin typeface="Arial Black"/>
              <a:cs typeface="Arial Black"/>
            </a:endParaRPr>
          </a:p>
          <a:p>
            <a:pPr algn="ctr"/>
            <a:endParaRPr sz="1650" cap="all" dirty="0">
              <a:latin typeface="Times New Roman"/>
              <a:cs typeface="Times New Roman"/>
            </a:endParaRPr>
          </a:p>
          <a:p>
            <a:pPr marL="577850"/>
            <a:endParaRPr lang="fr-FR" sz="2500" b="1" spc="-15" dirty="0">
              <a:latin typeface="Calibri"/>
              <a:cs typeface="Calibri"/>
            </a:endParaRPr>
          </a:p>
          <a:p>
            <a:pPr marL="577850"/>
            <a:r>
              <a:rPr lang="fr-FR" sz="2500" b="1" spc="-15" dirty="0">
                <a:latin typeface="Calibri"/>
                <a:cs typeface="Calibri"/>
              </a:rPr>
              <a:t>Etape 1 : L’orientation en classe de seconde</a:t>
            </a:r>
          </a:p>
          <a:p>
            <a:pPr marL="577850"/>
            <a:endParaRPr lang="fr-FR" sz="2500" b="1" spc="-15" dirty="0">
              <a:latin typeface="Calibri"/>
              <a:cs typeface="Calibri"/>
            </a:endParaRPr>
          </a:p>
          <a:p>
            <a:pPr marL="537750" indent="-285750">
              <a:buFont typeface="Wingdings" panose="05000000000000000000" pitchFamily="2" charset="2"/>
              <a:buChar char="q"/>
            </a:pPr>
            <a:r>
              <a:rPr lang="fr-FR" b="1" spc="-15" dirty="0">
                <a:latin typeface="Calibri"/>
                <a:cs typeface="Calibri"/>
              </a:rPr>
              <a:t>Tout au long de l’année : accompagnement dans l’élaboration de son projet </a:t>
            </a:r>
          </a:p>
          <a:p>
            <a:pPr marL="577850"/>
            <a:r>
              <a:rPr lang="fr-FR" spc="-15" dirty="0">
                <a:latin typeface="Calibri"/>
                <a:cs typeface="Calibri"/>
              </a:rPr>
              <a:t>(54 heures annuelles + Stage en entreprise)</a:t>
            </a:r>
          </a:p>
          <a:p>
            <a:pPr marL="577850"/>
            <a:endParaRPr lang="fr-FR" spc="-15" dirty="0">
              <a:latin typeface="Calibri"/>
              <a:cs typeface="Calibri"/>
            </a:endParaRPr>
          </a:p>
          <a:p>
            <a:pPr marL="252000" marR="1515110">
              <a:buClr>
                <a:srgbClr val="EE7444"/>
              </a:buClr>
              <a:tabLst>
                <a:tab pos="262890" algn="l"/>
              </a:tabLst>
            </a:pPr>
            <a:endParaRPr lang="fr-FR" sz="1200" b="1" spc="-5" dirty="0">
              <a:latin typeface="Arial"/>
              <a:cs typeface="Arial"/>
            </a:endParaRPr>
          </a:p>
          <a:p>
            <a:pPr marL="537750" marR="1515110" indent="-285750">
              <a:buFont typeface="Wingdings" panose="05000000000000000000" pitchFamily="2" charset="2"/>
              <a:buChar char="q"/>
              <a:tabLst>
                <a:tab pos="262890" algn="l"/>
              </a:tabLst>
            </a:pPr>
            <a:r>
              <a:rPr lang="fr-FR" b="1" spc="-5" dirty="0">
                <a:latin typeface="Arial"/>
                <a:cs typeface="Arial"/>
              </a:rPr>
              <a:t>Processus de décision </a:t>
            </a:r>
          </a:p>
          <a:p>
            <a:pPr marL="252000" marR="1515110">
              <a:buClr>
                <a:srgbClr val="EE7444"/>
              </a:buClr>
              <a:tabLst>
                <a:tab pos="262890" algn="l"/>
              </a:tabLst>
            </a:pPr>
            <a:endParaRPr lang="fr-FR" sz="1200" b="1" spc="-5" dirty="0">
              <a:latin typeface="Arial"/>
              <a:cs typeface="Arial"/>
            </a:endParaRPr>
          </a:p>
          <a:p>
            <a:pPr marL="252000" marR="1515110">
              <a:buClr>
                <a:srgbClr val="EE7444"/>
              </a:buClr>
              <a:tabLst>
                <a:tab pos="262890" algn="l"/>
              </a:tabLst>
            </a:pPr>
            <a:r>
              <a:rPr sz="1200" b="1" spc="-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u </a:t>
            </a:r>
            <a:r>
              <a:rPr sz="1200" b="1" spc="-5" dirty="0">
                <a:latin typeface="Arial"/>
                <a:cs typeface="Arial"/>
              </a:rPr>
              <a:t>2</a:t>
            </a:r>
            <a:r>
              <a:rPr sz="1200" b="1" spc="-22" baseline="24305" dirty="0">
                <a:latin typeface="Arial"/>
                <a:cs typeface="Arial"/>
              </a:rPr>
              <a:t>ème</a:t>
            </a:r>
            <a:r>
              <a:rPr sz="1200" b="1" baseline="24305" dirty="0">
                <a:latin typeface="Arial"/>
                <a:cs typeface="Arial"/>
              </a:rPr>
              <a:t> </a:t>
            </a:r>
            <a:r>
              <a:rPr sz="1200" b="1" spc="-330" baseline="2430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tr</a:t>
            </a:r>
            <a:r>
              <a:rPr sz="1200" b="1" spc="-5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m</a:t>
            </a:r>
            <a:r>
              <a:rPr sz="1200" b="1" spc="-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stre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:</a:t>
            </a:r>
            <a:r>
              <a:rPr sz="1200" b="1" spc="-15" dirty="0">
                <a:latin typeface="Arial"/>
                <a:cs typeface="Arial"/>
              </a:rPr>
              <a:t> </a:t>
            </a:r>
            <a:r>
              <a:rPr lang="fr-FR" sz="1200" b="1" spc="-15" dirty="0">
                <a:latin typeface="Arial"/>
                <a:cs typeface="Arial"/>
              </a:rPr>
              <a:t>Examen des souhaits de l’élève</a:t>
            </a:r>
          </a:p>
          <a:p>
            <a:pPr marL="252000" marR="1515110" algn="ctr">
              <a:buClr>
                <a:srgbClr val="EE7444"/>
              </a:buClr>
              <a:tabLst>
                <a:tab pos="262890" algn="l"/>
              </a:tabLst>
            </a:pPr>
            <a:r>
              <a:rPr lang="fr-FR" sz="1200" spc="-15" dirty="0">
                <a:latin typeface="Arial"/>
                <a:cs typeface="Arial"/>
              </a:rPr>
              <a:t>Voie générale ou voie technologique  ? </a:t>
            </a:r>
          </a:p>
          <a:p>
            <a:pPr marL="252000" marR="1515110" algn="ctr">
              <a:buClr>
                <a:srgbClr val="EE7444"/>
              </a:buClr>
              <a:tabLst>
                <a:tab pos="262890" algn="l"/>
              </a:tabLst>
            </a:pPr>
            <a:r>
              <a:rPr lang="fr-FR" sz="1200" spc="-15" dirty="0">
                <a:latin typeface="Arial"/>
                <a:cs typeface="Arial"/>
              </a:rPr>
              <a:t>+ </a:t>
            </a:r>
          </a:p>
          <a:p>
            <a:pPr marL="252000" marR="1515110" algn="ctr">
              <a:buClr>
                <a:srgbClr val="EE7444"/>
              </a:buClr>
              <a:tabLst>
                <a:tab pos="262890" algn="l"/>
              </a:tabLst>
            </a:pPr>
            <a:r>
              <a:rPr lang="fr-FR" sz="1200" spc="-5" dirty="0">
                <a:latin typeface="Arial"/>
                <a:cs typeface="Arial"/>
              </a:rPr>
              <a:t>L</a:t>
            </a:r>
            <a:r>
              <a:rPr sz="1200" spc="-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 s</a:t>
            </a:r>
            <a:r>
              <a:rPr sz="1200" spc="-5" dirty="0">
                <a:latin typeface="Arial"/>
                <a:cs typeface="Arial"/>
              </a:rPr>
              <a:t>ouhai</a:t>
            </a:r>
            <a:r>
              <a:rPr sz="1200" dirty="0">
                <a:latin typeface="Arial"/>
                <a:cs typeface="Arial"/>
              </a:rPr>
              <a:t>ts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d’en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5" dirty="0">
                <a:latin typeface="Arial"/>
                <a:cs typeface="Arial"/>
              </a:rPr>
              <a:t>ei</a:t>
            </a:r>
            <a:r>
              <a:rPr sz="1200" spc="5" dirty="0">
                <a:latin typeface="Arial"/>
                <a:cs typeface="Arial"/>
              </a:rPr>
              <a:t>g</a:t>
            </a:r>
            <a:r>
              <a:rPr sz="1200" spc="-5" dirty="0">
                <a:latin typeface="Arial"/>
                <a:cs typeface="Arial"/>
              </a:rPr>
              <a:t>ne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spc="-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ts</a:t>
            </a:r>
            <a:r>
              <a:rPr sz="1200" spc="2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de </a:t>
            </a:r>
            <a:r>
              <a:rPr lang="fr-FR" sz="1200" dirty="0">
                <a:latin typeface="Arial"/>
                <a:cs typeface="Arial"/>
              </a:rPr>
              <a:t>spécialité pour la voie générale </a:t>
            </a:r>
          </a:p>
          <a:p>
            <a:pPr marL="252000" marR="1515110" algn="ctr">
              <a:buClr>
                <a:srgbClr val="EE7444"/>
              </a:buClr>
              <a:tabLst>
                <a:tab pos="262890" algn="l"/>
              </a:tabLst>
            </a:pPr>
            <a:r>
              <a:rPr lang="fr-FR" sz="1200" dirty="0">
                <a:latin typeface="Arial"/>
                <a:cs typeface="Arial"/>
              </a:rPr>
              <a:t>ou </a:t>
            </a:r>
          </a:p>
          <a:p>
            <a:pPr marL="252000" marR="1515110" algn="ctr">
              <a:buClr>
                <a:srgbClr val="EE7444"/>
              </a:buClr>
              <a:tabLst>
                <a:tab pos="262890" algn="l"/>
              </a:tabLst>
            </a:pPr>
            <a:r>
              <a:rPr lang="fr-FR" sz="1200" dirty="0">
                <a:latin typeface="Arial"/>
                <a:cs typeface="Arial"/>
              </a:rPr>
              <a:t>les souhaits de série pour la voie technologique</a:t>
            </a:r>
          </a:p>
          <a:p>
            <a:pPr marL="252000" marR="1515110">
              <a:buClr>
                <a:srgbClr val="EE7444"/>
              </a:buClr>
              <a:tabLst>
                <a:tab pos="262890" algn="l"/>
              </a:tabLst>
            </a:pPr>
            <a:endParaRPr sz="1200" b="1" dirty="0">
              <a:latin typeface="Arial"/>
              <a:cs typeface="Arial"/>
            </a:endParaRPr>
          </a:p>
          <a:p>
            <a:pPr marL="252000" lvl="1">
              <a:buClr>
                <a:srgbClr val="EE7444"/>
              </a:buClr>
              <a:tabLst>
                <a:tab pos="462280" algn="l"/>
              </a:tabLst>
            </a:pPr>
            <a:r>
              <a:rPr sz="1200" b="1" spc="-10" dirty="0">
                <a:latin typeface="Arial"/>
                <a:cs typeface="Arial"/>
              </a:rPr>
              <a:t>Le</a:t>
            </a:r>
            <a:r>
              <a:rPr sz="1200" b="1" spc="-1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c</a:t>
            </a:r>
            <a:r>
              <a:rPr sz="1200" b="1" spc="-10" dirty="0">
                <a:latin typeface="Arial"/>
                <a:cs typeface="Arial"/>
              </a:rPr>
              <a:t>on</a:t>
            </a:r>
            <a:r>
              <a:rPr sz="1200" b="1" spc="-5" dirty="0">
                <a:latin typeface="Arial"/>
                <a:cs typeface="Arial"/>
              </a:rPr>
              <a:t>s</a:t>
            </a:r>
            <a:r>
              <a:rPr sz="1200" b="1" spc="-10" dirty="0">
                <a:latin typeface="Arial"/>
                <a:cs typeface="Arial"/>
              </a:rPr>
              <a:t>eil</a:t>
            </a:r>
            <a:r>
              <a:rPr sz="1200" b="1" spc="-20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de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l</a:t>
            </a:r>
            <a:r>
              <a:rPr sz="1200" b="1" spc="-10" dirty="0">
                <a:latin typeface="Arial"/>
                <a:cs typeface="Arial"/>
              </a:rPr>
              <a:t>a</a:t>
            </a:r>
            <a:r>
              <a:rPr sz="1200" b="1" spc="-5" dirty="0">
                <a:latin typeface="Arial"/>
                <a:cs typeface="Arial"/>
              </a:rPr>
              <a:t>ss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spc="-2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du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2</a:t>
            </a:r>
            <a:r>
              <a:rPr sz="1200" b="1" spc="-7" baseline="26455" dirty="0">
                <a:latin typeface="Arial"/>
                <a:cs typeface="Arial"/>
              </a:rPr>
              <a:t>è</a:t>
            </a:r>
            <a:r>
              <a:rPr sz="1200" b="1" baseline="26455" dirty="0">
                <a:latin typeface="Arial"/>
                <a:cs typeface="Arial"/>
              </a:rPr>
              <a:t>m</a:t>
            </a:r>
            <a:r>
              <a:rPr sz="1200" b="1" spc="7" baseline="26455" dirty="0">
                <a:latin typeface="Arial"/>
                <a:cs typeface="Arial"/>
              </a:rPr>
              <a:t>e</a:t>
            </a:r>
            <a:r>
              <a:rPr sz="1200" b="1" baseline="26455" dirty="0">
                <a:latin typeface="Arial"/>
                <a:cs typeface="Arial"/>
              </a:rPr>
              <a:t> </a:t>
            </a:r>
            <a:r>
              <a:rPr sz="1200" b="1" spc="-225" baseline="2645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spc="-15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i</a:t>
            </a:r>
            <a:r>
              <a:rPr sz="1200" b="1" spc="-15" dirty="0">
                <a:latin typeface="Arial"/>
                <a:cs typeface="Arial"/>
              </a:rPr>
              <a:t>me</a:t>
            </a:r>
            <a:r>
              <a:rPr sz="1200" b="1" spc="-5" dirty="0">
                <a:latin typeface="Arial"/>
                <a:cs typeface="Arial"/>
              </a:rPr>
              <a:t>st</a:t>
            </a:r>
            <a:r>
              <a:rPr sz="1200" b="1" spc="-15" dirty="0">
                <a:latin typeface="Arial"/>
                <a:cs typeface="Arial"/>
              </a:rPr>
              <a:t>r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spc="3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émet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des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r</a:t>
            </a:r>
            <a:r>
              <a:rPr sz="1200" b="1" spc="-10" dirty="0">
                <a:latin typeface="Arial"/>
                <a:cs typeface="Arial"/>
              </a:rPr>
              <a:t>e</a:t>
            </a:r>
            <a:r>
              <a:rPr sz="1200" b="1" spc="-5" dirty="0">
                <a:latin typeface="Arial"/>
                <a:cs typeface="Arial"/>
              </a:rPr>
              <a:t>c</a:t>
            </a:r>
            <a:r>
              <a:rPr sz="1200" b="1" spc="-10" dirty="0">
                <a:latin typeface="Arial"/>
                <a:cs typeface="Arial"/>
              </a:rPr>
              <a:t>ommandat</a:t>
            </a:r>
            <a:r>
              <a:rPr sz="1200" b="1" dirty="0">
                <a:latin typeface="Arial"/>
                <a:cs typeface="Arial"/>
              </a:rPr>
              <a:t>i</a:t>
            </a:r>
            <a:r>
              <a:rPr sz="1200" b="1" spc="-10" dirty="0">
                <a:latin typeface="Arial"/>
                <a:cs typeface="Arial"/>
              </a:rPr>
              <a:t>ons</a:t>
            </a:r>
            <a:r>
              <a:rPr sz="1200" b="1" spc="1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d</a:t>
            </a:r>
            <a:r>
              <a:rPr sz="1200" b="1" dirty="0">
                <a:latin typeface="Arial"/>
                <a:cs typeface="Arial"/>
              </a:rPr>
              <a:t>’</a:t>
            </a:r>
            <a:r>
              <a:rPr sz="1200" b="1" spc="-10" dirty="0">
                <a:latin typeface="Arial"/>
                <a:cs typeface="Arial"/>
              </a:rPr>
              <a:t>o</a:t>
            </a:r>
            <a:r>
              <a:rPr sz="1200" b="1" spc="-15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i</a:t>
            </a:r>
            <a:r>
              <a:rPr sz="1200" b="1" spc="-10" dirty="0">
                <a:latin typeface="Arial"/>
                <a:cs typeface="Arial"/>
              </a:rPr>
              <a:t>entat</a:t>
            </a:r>
            <a:r>
              <a:rPr sz="1200" b="1" dirty="0">
                <a:latin typeface="Arial"/>
                <a:cs typeface="Arial"/>
              </a:rPr>
              <a:t>i</a:t>
            </a:r>
            <a:r>
              <a:rPr sz="1200" b="1" spc="-10" dirty="0">
                <a:latin typeface="Arial"/>
                <a:cs typeface="Arial"/>
              </a:rPr>
              <a:t>on.</a:t>
            </a:r>
            <a:endParaRPr sz="1200" b="1" dirty="0">
              <a:latin typeface="Arial"/>
              <a:cs typeface="Arial"/>
            </a:endParaRPr>
          </a:p>
          <a:p>
            <a:pPr marL="252000" lvl="1">
              <a:buClr>
                <a:srgbClr val="EE7444"/>
              </a:buClr>
            </a:pPr>
            <a:endParaRPr sz="1200" b="1" dirty="0">
              <a:latin typeface="Times New Roman"/>
              <a:cs typeface="Times New Roman"/>
            </a:endParaRPr>
          </a:p>
          <a:p>
            <a:pPr marL="252000">
              <a:buClr>
                <a:srgbClr val="EE7444"/>
              </a:buClr>
              <a:tabLst>
                <a:tab pos="262890" algn="l"/>
              </a:tabLst>
            </a:pPr>
            <a:r>
              <a:rPr sz="1200" b="1" spc="-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u </a:t>
            </a:r>
            <a:r>
              <a:rPr sz="1200" b="1" spc="-5" dirty="0">
                <a:latin typeface="Arial"/>
                <a:cs typeface="Arial"/>
              </a:rPr>
              <a:t>3</a:t>
            </a:r>
            <a:r>
              <a:rPr sz="1200" b="1" spc="-22" baseline="24305" dirty="0">
                <a:latin typeface="Arial"/>
                <a:cs typeface="Arial"/>
              </a:rPr>
              <a:t>ème</a:t>
            </a:r>
            <a:r>
              <a:rPr sz="1200" b="1" baseline="24305" dirty="0">
                <a:latin typeface="Arial"/>
                <a:cs typeface="Arial"/>
              </a:rPr>
              <a:t> </a:t>
            </a:r>
            <a:r>
              <a:rPr sz="1200" b="1" spc="-330" baseline="2430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tr</a:t>
            </a:r>
            <a:r>
              <a:rPr sz="1200" b="1" spc="-5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m</a:t>
            </a:r>
            <a:r>
              <a:rPr sz="1200" b="1" spc="-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stre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:</a:t>
            </a:r>
            <a:r>
              <a:rPr sz="1200" b="1" spc="-1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le</a:t>
            </a:r>
            <a:r>
              <a:rPr sz="1200" b="1" dirty="0">
                <a:latin typeface="Arial"/>
                <a:cs typeface="Arial"/>
              </a:rPr>
              <a:t>s c</a:t>
            </a:r>
            <a:r>
              <a:rPr sz="1200" b="1" spc="-5" dirty="0">
                <a:latin typeface="Arial"/>
                <a:cs typeface="Arial"/>
              </a:rPr>
              <a:t>hoi</a:t>
            </a:r>
            <a:r>
              <a:rPr sz="1200" b="1" dirty="0">
                <a:latin typeface="Arial"/>
                <a:cs typeface="Arial"/>
              </a:rPr>
              <a:t>x</a:t>
            </a:r>
            <a:r>
              <a:rPr sz="1200" b="1" spc="1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d’o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5" dirty="0">
                <a:latin typeface="Arial"/>
                <a:cs typeface="Arial"/>
              </a:rPr>
              <a:t>ien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ion</a:t>
            </a:r>
            <a:endParaRPr sz="1200" b="1" dirty="0">
              <a:latin typeface="Arial"/>
              <a:cs typeface="Arial"/>
            </a:endParaRPr>
          </a:p>
          <a:p>
            <a:pPr marL="252000" marR="584200" lvl="1">
              <a:buClr>
                <a:srgbClr val="EE7444"/>
              </a:buClr>
              <a:tabLst>
                <a:tab pos="457834" algn="l"/>
              </a:tabLst>
            </a:pPr>
            <a:r>
              <a:rPr sz="1200" spc="-10" dirty="0">
                <a:latin typeface="Arial"/>
                <a:cs typeface="Arial"/>
              </a:rPr>
              <a:t>Les é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10" dirty="0">
                <a:latin typeface="Arial"/>
                <a:cs typeface="Arial"/>
              </a:rPr>
              <a:t>è</a:t>
            </a:r>
            <a:r>
              <a:rPr sz="1200" spc="-5" dirty="0">
                <a:latin typeface="Arial"/>
                <a:cs typeface="Arial"/>
              </a:rPr>
              <a:t>v</a:t>
            </a:r>
            <a:r>
              <a:rPr sz="1200" spc="-10" dirty="0">
                <a:latin typeface="Arial"/>
                <a:cs typeface="Arial"/>
              </a:rPr>
              <a:t>es </a:t>
            </a:r>
            <a:r>
              <a:rPr sz="1200" spc="-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5" dirty="0">
                <a:latin typeface="Arial"/>
                <a:cs typeface="Arial"/>
              </a:rPr>
              <a:t>s</a:t>
            </a:r>
            <a:r>
              <a:rPr sz="1200" spc="-10" dirty="0">
                <a:latin typeface="Arial"/>
                <a:cs typeface="Arial"/>
              </a:rPr>
              <a:t>ant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spc="-5" dirty="0">
                <a:latin typeface="Arial"/>
                <a:cs typeface="Arial"/>
              </a:rPr>
              <a:t> v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géné</a:t>
            </a:r>
            <a:r>
              <a:rPr sz="1200" spc="-15" dirty="0">
                <a:latin typeface="Arial"/>
                <a:cs typeface="Arial"/>
              </a:rPr>
              <a:t>r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fina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5" dirty="0">
                <a:latin typeface="Arial"/>
                <a:cs typeface="Arial"/>
              </a:rPr>
              <a:t>is</a:t>
            </a:r>
            <a:r>
              <a:rPr sz="1200" spc="-10" dirty="0">
                <a:latin typeface="Arial"/>
                <a:cs typeface="Arial"/>
              </a:rPr>
              <a:t>ent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leu</a:t>
            </a:r>
            <a:r>
              <a:rPr sz="1200" spc="-15" dirty="0">
                <a:latin typeface="Arial"/>
                <a:cs typeface="Arial"/>
              </a:rPr>
              <a:t>r</a:t>
            </a:r>
            <a:r>
              <a:rPr sz="1200" spc="-10" dirty="0">
                <a:latin typeface="Arial"/>
                <a:cs typeface="Arial"/>
              </a:rPr>
              <a:t>s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c</a:t>
            </a:r>
            <a:r>
              <a:rPr sz="1200" spc="-10" dirty="0">
                <a:latin typeface="Arial"/>
                <a:cs typeface="Arial"/>
              </a:rPr>
              <a:t>ho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x d</a:t>
            </a:r>
            <a:r>
              <a:rPr sz="1200" dirty="0">
                <a:latin typeface="Arial"/>
                <a:cs typeface="Arial"/>
              </a:rPr>
              <a:t>’</a:t>
            </a:r>
            <a:r>
              <a:rPr sz="1200" spc="-10" dirty="0">
                <a:latin typeface="Arial"/>
                <a:cs typeface="Arial"/>
              </a:rPr>
              <a:t>en</a:t>
            </a:r>
            <a:r>
              <a:rPr sz="1200" spc="-5" dirty="0">
                <a:latin typeface="Arial"/>
                <a:cs typeface="Arial"/>
              </a:rPr>
              <a:t>s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gnements de</a:t>
            </a:r>
            <a:r>
              <a:rPr sz="1200" spc="-5" dirty="0">
                <a:latin typeface="Arial"/>
                <a:cs typeface="Arial"/>
              </a:rPr>
              <a:t> s</a:t>
            </a:r>
            <a:r>
              <a:rPr sz="1200" spc="-10" dirty="0">
                <a:latin typeface="Arial"/>
                <a:cs typeface="Arial"/>
              </a:rPr>
              <a:t>pé</a:t>
            </a:r>
            <a:r>
              <a:rPr sz="1200" spc="-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al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té pour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spc="-5" dirty="0">
                <a:latin typeface="Arial"/>
                <a:cs typeface="Arial"/>
              </a:rPr>
              <a:t> c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spc="-5" dirty="0">
                <a:latin typeface="Arial"/>
                <a:cs typeface="Arial"/>
              </a:rPr>
              <a:t>ss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de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1</a:t>
            </a:r>
            <a:r>
              <a:rPr sz="1200" baseline="26455" dirty="0">
                <a:latin typeface="Arial"/>
                <a:cs typeface="Arial"/>
              </a:rPr>
              <a:t>r</a:t>
            </a:r>
            <a:r>
              <a:rPr sz="1200" spc="-7" baseline="26455" dirty="0">
                <a:latin typeface="Arial"/>
                <a:cs typeface="Arial"/>
              </a:rPr>
              <a:t>e</a:t>
            </a:r>
            <a:r>
              <a:rPr sz="1200" spc="-5" dirty="0">
                <a:latin typeface="Arial"/>
                <a:cs typeface="Arial"/>
              </a:rPr>
              <a:t>.</a:t>
            </a:r>
            <a:endParaRPr sz="1200" dirty="0">
              <a:latin typeface="Arial"/>
              <a:cs typeface="Arial"/>
            </a:endParaRPr>
          </a:p>
          <a:p>
            <a:pPr marL="252000" lvl="1">
              <a:buClr>
                <a:srgbClr val="EE7444"/>
              </a:buClr>
              <a:tabLst>
                <a:tab pos="457834" algn="l"/>
              </a:tabLst>
            </a:pPr>
            <a:r>
              <a:rPr sz="1200" spc="-10" dirty="0">
                <a:latin typeface="Arial"/>
                <a:cs typeface="Arial"/>
              </a:rPr>
              <a:t>Les é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10" dirty="0">
                <a:latin typeface="Arial"/>
                <a:cs typeface="Arial"/>
              </a:rPr>
              <a:t>è</a:t>
            </a:r>
            <a:r>
              <a:rPr sz="1200" spc="-5" dirty="0">
                <a:latin typeface="Arial"/>
                <a:cs typeface="Arial"/>
              </a:rPr>
              <a:t>v</a:t>
            </a:r>
            <a:r>
              <a:rPr sz="1200" spc="-10" dirty="0">
                <a:latin typeface="Arial"/>
                <a:cs typeface="Arial"/>
              </a:rPr>
              <a:t>es </a:t>
            </a:r>
            <a:r>
              <a:rPr sz="1200" spc="-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5" dirty="0">
                <a:latin typeface="Arial"/>
                <a:cs typeface="Arial"/>
              </a:rPr>
              <a:t>s</a:t>
            </a:r>
            <a:r>
              <a:rPr sz="1200" spc="-10" dirty="0">
                <a:latin typeface="Arial"/>
                <a:cs typeface="Arial"/>
              </a:rPr>
              <a:t>ant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spc="-5" dirty="0">
                <a:latin typeface="Arial"/>
                <a:cs typeface="Arial"/>
              </a:rPr>
              <a:t> v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te</a:t>
            </a:r>
            <a:r>
              <a:rPr sz="1200" spc="-5" dirty="0">
                <a:latin typeface="Arial"/>
                <a:cs typeface="Arial"/>
              </a:rPr>
              <a:t>c</a:t>
            </a:r>
            <a:r>
              <a:rPr sz="1200" spc="-10" dirty="0">
                <a:latin typeface="Arial"/>
                <a:cs typeface="Arial"/>
              </a:rPr>
              <a:t>hnolog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que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spc="-20" dirty="0">
                <a:latin typeface="Arial"/>
                <a:cs typeface="Arial"/>
              </a:rPr>
              <a:t>x</a:t>
            </a:r>
            <a:r>
              <a:rPr sz="1200" spc="-10" dirty="0">
                <a:latin typeface="Arial"/>
                <a:cs typeface="Arial"/>
              </a:rPr>
              <a:t>p</a:t>
            </a:r>
            <a:r>
              <a:rPr sz="1200" spc="-15" dirty="0">
                <a:latin typeface="Arial"/>
                <a:cs typeface="Arial"/>
              </a:rPr>
              <a:t>r</a:t>
            </a:r>
            <a:r>
              <a:rPr sz="1200" spc="-10" dirty="0">
                <a:latin typeface="Arial"/>
                <a:cs typeface="Arial"/>
              </a:rPr>
              <a:t>iment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10" dirty="0">
                <a:latin typeface="Arial"/>
                <a:cs typeface="Arial"/>
              </a:rPr>
              <a:t>eur</a:t>
            </a:r>
            <a:r>
              <a:rPr sz="1200" spc="-5" dirty="0">
                <a:latin typeface="Arial"/>
                <a:cs typeface="Arial"/>
              </a:rPr>
              <a:t> c</a:t>
            </a:r>
            <a:r>
              <a:rPr sz="1200" spc="-10" dirty="0">
                <a:latin typeface="Arial"/>
                <a:cs typeface="Arial"/>
              </a:rPr>
              <a:t>ho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x de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s</a:t>
            </a:r>
            <a:r>
              <a:rPr sz="1200" spc="-10" dirty="0">
                <a:latin typeface="Arial"/>
                <a:cs typeface="Arial"/>
              </a:rPr>
              <a:t>é</a:t>
            </a:r>
            <a:r>
              <a:rPr sz="1200" spc="-1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pour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10" dirty="0">
                <a:latin typeface="Arial"/>
                <a:cs typeface="Arial"/>
              </a:rPr>
              <a:t>’année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de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0" dirty="0">
                <a:latin typeface="Arial"/>
                <a:cs typeface="Arial"/>
              </a:rPr>
              <a:t>1</a:t>
            </a:r>
            <a:r>
              <a:rPr sz="1200" baseline="26455" dirty="0">
                <a:latin typeface="Arial"/>
                <a:cs typeface="Arial"/>
              </a:rPr>
              <a:t>r</a:t>
            </a:r>
            <a:r>
              <a:rPr sz="1200" spc="-7" baseline="26455" dirty="0">
                <a:latin typeface="Arial"/>
                <a:cs typeface="Arial"/>
              </a:rPr>
              <a:t>e</a:t>
            </a:r>
            <a:r>
              <a:rPr sz="1200" spc="-5" dirty="0">
                <a:latin typeface="Arial"/>
                <a:cs typeface="Arial"/>
              </a:rPr>
              <a:t>.</a:t>
            </a:r>
            <a:endParaRPr lang="fr-FR" sz="1200" spc="-5" dirty="0">
              <a:latin typeface="Arial"/>
              <a:cs typeface="Arial"/>
            </a:endParaRPr>
          </a:p>
          <a:p>
            <a:pPr marL="252000" lvl="1">
              <a:buClr>
                <a:srgbClr val="EE7444"/>
              </a:buClr>
              <a:tabLst>
                <a:tab pos="457834" algn="l"/>
              </a:tabLst>
            </a:pPr>
            <a:endParaRPr lang="fr-FR" sz="1200" spc="-5" dirty="0">
              <a:latin typeface="Arial"/>
              <a:cs typeface="Arial"/>
            </a:endParaRPr>
          </a:p>
          <a:p>
            <a:pPr marL="252000" lvl="1">
              <a:buClr>
                <a:srgbClr val="EE7444"/>
              </a:buClr>
              <a:tabLst>
                <a:tab pos="457834" algn="l"/>
              </a:tabLst>
            </a:pPr>
            <a:r>
              <a:rPr lang="fr-FR" sz="1200" spc="-5" dirty="0">
                <a:latin typeface="Arial"/>
                <a:cs typeface="Arial"/>
              </a:rPr>
              <a:t>Le conseil de classe émet une proposition d’orientation ou de redoublement . Le chef d’établissement statut. </a:t>
            </a:r>
          </a:p>
          <a:p>
            <a:pPr marL="252000" lvl="1">
              <a:buClr>
                <a:srgbClr val="EE7444"/>
              </a:buClr>
              <a:tabLst>
                <a:tab pos="457834" algn="l"/>
              </a:tabLst>
            </a:pPr>
            <a:r>
              <a:rPr lang="fr-FR" sz="1200" spc="-5" dirty="0">
                <a:latin typeface="Arial"/>
                <a:cs typeface="Arial"/>
              </a:rPr>
              <a:t>Possibilité de recours en cas de désaccord selon la procédure habituelle</a:t>
            </a:r>
          </a:p>
          <a:p>
            <a:pPr marL="252000" lvl="1">
              <a:buClr>
                <a:srgbClr val="EE7444"/>
              </a:buClr>
              <a:tabLst>
                <a:tab pos="457834" algn="l"/>
              </a:tabLst>
            </a:pPr>
            <a:endParaRPr lang="fr-FR" sz="1200" spc="-5" dirty="0">
              <a:latin typeface="Arial"/>
              <a:cs typeface="Arial"/>
            </a:endParaRPr>
          </a:p>
          <a:p>
            <a:pPr marL="252000" lvl="1">
              <a:buClr>
                <a:srgbClr val="EE7444"/>
              </a:buClr>
              <a:tabLst>
                <a:tab pos="457834" algn="l"/>
              </a:tabLst>
            </a:pPr>
            <a:endParaRPr lang="fr-FR" sz="1200" spc="-5" dirty="0">
              <a:latin typeface="Arial"/>
              <a:cs typeface="Arial"/>
            </a:endParaRPr>
          </a:p>
          <a:p>
            <a:pPr marL="252000" lvl="1">
              <a:buClr>
                <a:srgbClr val="EE7444"/>
              </a:buClr>
              <a:tabLst>
                <a:tab pos="457834" algn="l"/>
              </a:tabLst>
            </a:pPr>
            <a:endParaRPr sz="12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BA</a:t>
            </a:r>
            <a:r>
              <a:rPr spc="-5" dirty="0"/>
              <a:t>CC</a:t>
            </a:r>
            <a:r>
              <a:rPr dirty="0"/>
              <a:t>ALA</a:t>
            </a:r>
            <a:r>
              <a:rPr spc="-5" dirty="0"/>
              <a:t>UR</a:t>
            </a:r>
            <a:r>
              <a:rPr dirty="0"/>
              <a:t>EAT</a:t>
            </a:r>
            <a:r>
              <a:rPr spc="-10" dirty="0"/>
              <a:t> </a:t>
            </a:r>
            <a:r>
              <a:rPr dirty="0"/>
              <a:t>2021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pPr marL="25400">
                <a:lnSpc>
                  <a:spcPct val="100000"/>
                </a:lnSpc>
              </a:pPr>
              <a:t>14</a:t>
            </a:fld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8884"/>
            <a:ext cx="9144000" cy="573405"/>
          </a:xfrm>
          <a:custGeom>
            <a:avLst/>
            <a:gdLst/>
            <a:ahLst/>
            <a:cxnLst/>
            <a:rect l="l" t="t" r="r" b="b"/>
            <a:pathLst>
              <a:path w="9144000" h="573405">
                <a:moveTo>
                  <a:pt x="0" y="573087"/>
                </a:moveTo>
                <a:lnTo>
                  <a:pt x="9144000" y="573087"/>
                </a:lnTo>
                <a:lnTo>
                  <a:pt x="9144000" y="0"/>
                </a:lnTo>
                <a:lnTo>
                  <a:pt x="0" y="0"/>
                </a:lnTo>
                <a:lnTo>
                  <a:pt x="0" y="573087"/>
                </a:lnTo>
                <a:close/>
              </a:path>
            </a:pathLst>
          </a:custGeom>
          <a:solidFill>
            <a:srgbClr val="95BC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22338" y="123863"/>
            <a:ext cx="939799" cy="4476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-914400" y="197088"/>
            <a:ext cx="8985758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/>
            <a:r>
              <a:rPr lang="fr-FR" cap="all" spc="-100" dirty="0">
                <a:solidFill>
                  <a:srgbClr val="FFFFFF"/>
                </a:solidFill>
              </a:rPr>
              <a:t>Le parcours de l’élève </a:t>
            </a:r>
            <a:endParaRPr lang="fr-FR" cap="all" dirty="0"/>
          </a:p>
        </p:txBody>
      </p:sp>
      <p:sp>
        <p:nvSpPr>
          <p:cNvPr id="6" name="object 6"/>
          <p:cNvSpPr txBox="1"/>
          <p:nvPr/>
        </p:nvSpPr>
        <p:spPr>
          <a:xfrm>
            <a:off x="685800" y="1219200"/>
            <a:ext cx="7963535" cy="4070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7645">
              <a:lnSpc>
                <a:spcPct val="100000"/>
              </a:lnSpc>
            </a:pPr>
            <a:r>
              <a:rPr lang="fr-FR" sz="2500" b="1" spc="-20" dirty="0">
                <a:cs typeface="Arial Black"/>
              </a:rPr>
              <a:t>Etape 2 : Au cours du cycle terminal </a:t>
            </a:r>
            <a:endParaRPr sz="2500" dirty="0">
              <a:cs typeface="Arial Black"/>
            </a:endParaRPr>
          </a:p>
          <a:p>
            <a:pPr>
              <a:lnSpc>
                <a:spcPct val="100000"/>
              </a:lnSpc>
              <a:spcBef>
                <a:spcPts val="28"/>
              </a:spcBef>
            </a:pPr>
            <a:endParaRPr lang="fr-FR" sz="2250" dirty="0">
              <a:cs typeface="Times New Roman"/>
            </a:endParaRPr>
          </a:p>
          <a:p>
            <a:pPr>
              <a:lnSpc>
                <a:spcPct val="100000"/>
              </a:lnSpc>
              <a:spcBef>
                <a:spcPts val="28"/>
              </a:spcBef>
            </a:pPr>
            <a:endParaRPr sz="2250" dirty="0">
              <a:cs typeface="Times New Roman"/>
            </a:endParaRPr>
          </a:p>
          <a:p>
            <a:pPr marL="190500" marR="644525" indent="-177800">
              <a:lnSpc>
                <a:spcPct val="100000"/>
              </a:lnSpc>
              <a:buClr>
                <a:srgbClr val="EE7444"/>
              </a:buClr>
              <a:buFont typeface="Arial"/>
              <a:buChar char="■"/>
              <a:tabLst>
                <a:tab pos="191135" algn="l"/>
              </a:tabLst>
            </a:pPr>
            <a:r>
              <a:rPr lang="fr-FR" sz="1800" dirty="0">
                <a:cs typeface="Arial"/>
              </a:rPr>
              <a:t>M</a:t>
            </a:r>
            <a:r>
              <a:rPr lang="fr-FR" sz="1800" spc="-5" dirty="0">
                <a:cs typeface="Arial"/>
              </a:rPr>
              <a:t>ieux</a:t>
            </a:r>
            <a:r>
              <a:rPr sz="1800" spc="10" dirty="0">
                <a:cs typeface="Arial"/>
              </a:rPr>
              <a:t> </a:t>
            </a:r>
            <a:r>
              <a:rPr sz="1800" spc="-10" dirty="0">
                <a:cs typeface="Arial"/>
              </a:rPr>
              <a:t>a</a:t>
            </a:r>
            <a:r>
              <a:rPr sz="1800" dirty="0">
                <a:cs typeface="Arial"/>
              </a:rPr>
              <a:t>cc</a:t>
            </a:r>
            <a:r>
              <a:rPr sz="1800" spc="-10" dirty="0">
                <a:cs typeface="Arial"/>
              </a:rPr>
              <a:t>o</a:t>
            </a:r>
            <a:r>
              <a:rPr sz="1800" dirty="0">
                <a:cs typeface="Arial"/>
              </a:rPr>
              <a:t>m</a:t>
            </a:r>
            <a:r>
              <a:rPr sz="1800" spc="-10" dirty="0">
                <a:cs typeface="Arial"/>
              </a:rPr>
              <a:t>pagne</a:t>
            </a:r>
            <a:r>
              <a:rPr sz="1800" dirty="0">
                <a:cs typeface="Arial"/>
              </a:rPr>
              <a:t>r</a:t>
            </a:r>
            <a:r>
              <a:rPr sz="1800" spc="25" dirty="0">
                <a:cs typeface="Arial"/>
              </a:rPr>
              <a:t> </a:t>
            </a:r>
            <a:r>
              <a:rPr sz="1800" spc="-5" dirty="0">
                <a:cs typeface="Arial"/>
              </a:rPr>
              <a:t>l</a:t>
            </a:r>
            <a:r>
              <a:rPr sz="1800" spc="-10" dirty="0">
                <a:cs typeface="Arial"/>
              </a:rPr>
              <a:t>e</a:t>
            </a:r>
            <a:r>
              <a:rPr sz="1800" dirty="0">
                <a:cs typeface="Arial"/>
              </a:rPr>
              <a:t>s </a:t>
            </a:r>
            <a:r>
              <a:rPr sz="1800" spc="-10" dirty="0">
                <a:cs typeface="Arial"/>
              </a:rPr>
              <a:t>é</a:t>
            </a:r>
            <a:r>
              <a:rPr sz="1800" spc="-5" dirty="0">
                <a:cs typeface="Arial"/>
              </a:rPr>
              <a:t>l</a:t>
            </a:r>
            <a:r>
              <a:rPr sz="1800" spc="-10" dirty="0">
                <a:cs typeface="Arial"/>
              </a:rPr>
              <a:t>è</a:t>
            </a:r>
            <a:r>
              <a:rPr sz="1800" dirty="0">
                <a:cs typeface="Arial"/>
              </a:rPr>
              <a:t>v</a:t>
            </a:r>
            <a:r>
              <a:rPr sz="1800" spc="-10" dirty="0">
                <a:cs typeface="Arial"/>
              </a:rPr>
              <a:t>e</a:t>
            </a:r>
            <a:r>
              <a:rPr sz="1800" dirty="0">
                <a:cs typeface="Arial"/>
              </a:rPr>
              <a:t>s</a:t>
            </a:r>
            <a:r>
              <a:rPr sz="1800" spc="15" dirty="0">
                <a:cs typeface="Arial"/>
              </a:rPr>
              <a:t> </a:t>
            </a:r>
            <a:r>
              <a:rPr sz="1800" spc="-10" dirty="0">
                <a:cs typeface="Arial"/>
              </a:rPr>
              <a:t>dan</a:t>
            </a:r>
            <a:r>
              <a:rPr sz="1800" dirty="0">
                <a:cs typeface="Arial"/>
              </a:rPr>
              <a:t>s</a:t>
            </a:r>
            <a:r>
              <a:rPr sz="1800" spc="15" dirty="0">
                <a:cs typeface="Arial"/>
              </a:rPr>
              <a:t> </a:t>
            </a:r>
            <a:r>
              <a:rPr sz="1800" spc="-5" dirty="0">
                <a:cs typeface="Arial"/>
              </a:rPr>
              <a:t>l</a:t>
            </a:r>
            <a:r>
              <a:rPr sz="1800" dirty="0">
                <a:cs typeface="Arial"/>
              </a:rPr>
              <a:t>a</a:t>
            </a:r>
            <a:r>
              <a:rPr sz="1800" spc="-5" dirty="0">
                <a:cs typeface="Arial"/>
              </a:rPr>
              <a:t> </a:t>
            </a:r>
            <a:r>
              <a:rPr sz="1800" dirty="0">
                <a:cs typeface="Arial"/>
              </a:rPr>
              <a:t>c</a:t>
            </a:r>
            <a:r>
              <a:rPr sz="1800" spc="-10" dirty="0">
                <a:cs typeface="Arial"/>
              </a:rPr>
              <a:t>on</a:t>
            </a:r>
            <a:r>
              <a:rPr sz="1800" dirty="0">
                <a:cs typeface="Arial"/>
              </a:rPr>
              <a:t>c</a:t>
            </a:r>
            <a:r>
              <a:rPr sz="1800" spc="-10" dirty="0">
                <a:cs typeface="Arial"/>
              </a:rPr>
              <a:t>ep</a:t>
            </a:r>
            <a:r>
              <a:rPr sz="1800" dirty="0">
                <a:cs typeface="Arial"/>
              </a:rPr>
              <a:t>t</a:t>
            </a:r>
            <a:r>
              <a:rPr sz="1800" spc="-5" dirty="0">
                <a:cs typeface="Arial"/>
              </a:rPr>
              <a:t>i</a:t>
            </a:r>
            <a:r>
              <a:rPr sz="1800" spc="-10" dirty="0">
                <a:cs typeface="Arial"/>
              </a:rPr>
              <a:t>o</a:t>
            </a:r>
            <a:r>
              <a:rPr sz="1800" dirty="0">
                <a:cs typeface="Arial"/>
              </a:rPr>
              <a:t>n</a:t>
            </a:r>
            <a:r>
              <a:rPr sz="1800" spc="20" dirty="0">
                <a:cs typeface="Arial"/>
              </a:rPr>
              <a:t> </a:t>
            </a:r>
            <a:r>
              <a:rPr sz="1800" spc="-10" dirty="0">
                <a:cs typeface="Arial"/>
              </a:rPr>
              <a:t>d</a:t>
            </a:r>
            <a:r>
              <a:rPr sz="1800" dirty="0">
                <a:cs typeface="Arial"/>
              </a:rPr>
              <a:t>e</a:t>
            </a:r>
            <a:r>
              <a:rPr sz="1800" spc="-5" dirty="0">
                <a:cs typeface="Arial"/>
              </a:rPr>
              <a:t> </a:t>
            </a:r>
            <a:r>
              <a:rPr sz="1800" spc="-5" dirty="0" err="1">
                <a:cs typeface="Arial"/>
              </a:rPr>
              <a:t>l</a:t>
            </a:r>
            <a:r>
              <a:rPr sz="1800" spc="-10" dirty="0" err="1">
                <a:cs typeface="Arial"/>
              </a:rPr>
              <a:t>eu</a:t>
            </a:r>
            <a:r>
              <a:rPr sz="1800" dirty="0" err="1">
                <a:cs typeface="Arial"/>
              </a:rPr>
              <a:t>r</a:t>
            </a:r>
            <a:r>
              <a:rPr sz="1800" spc="15" dirty="0">
                <a:cs typeface="Arial"/>
              </a:rPr>
              <a:t> </a:t>
            </a:r>
            <a:r>
              <a:rPr lang="fr-FR" sz="1800" spc="-10" dirty="0">
                <a:cs typeface="Arial"/>
              </a:rPr>
              <a:t>projet</a:t>
            </a:r>
            <a:r>
              <a:rPr sz="1800" spc="-10" dirty="0">
                <a:cs typeface="Arial"/>
              </a:rPr>
              <a:t> d</a:t>
            </a:r>
            <a:r>
              <a:rPr sz="1800" spc="-5" dirty="0">
                <a:cs typeface="Arial"/>
              </a:rPr>
              <a:t>’</a:t>
            </a:r>
            <a:r>
              <a:rPr lang="fr-FR" sz="1800" spc="-10" dirty="0">
                <a:cs typeface="Arial"/>
              </a:rPr>
              <a:t>orientation avec </a:t>
            </a:r>
            <a:endParaRPr sz="1800" dirty="0">
              <a:cs typeface="Arial"/>
            </a:endParaRPr>
          </a:p>
          <a:p>
            <a:pPr marL="640080" lvl="1" indent="-170180">
              <a:lnSpc>
                <a:spcPct val="100000"/>
              </a:lnSpc>
              <a:buClr>
                <a:srgbClr val="EE7444"/>
              </a:buClr>
              <a:buFont typeface="Arial"/>
              <a:buChar char="■"/>
              <a:tabLst>
                <a:tab pos="640715" algn="l"/>
              </a:tabLst>
            </a:pPr>
            <a:r>
              <a:rPr lang="fr-FR" sz="1400" dirty="0">
                <a:cs typeface="Arial"/>
              </a:rPr>
              <a:t>U</a:t>
            </a:r>
            <a:r>
              <a:rPr sz="1400" dirty="0">
                <a:cs typeface="Arial"/>
              </a:rPr>
              <a:t>n</a:t>
            </a:r>
            <a:r>
              <a:rPr sz="1400" spc="-20" dirty="0">
                <a:cs typeface="Arial"/>
              </a:rPr>
              <a:t> </a:t>
            </a:r>
            <a:r>
              <a:rPr sz="1400" spc="5" dirty="0">
                <a:cs typeface="Arial"/>
              </a:rPr>
              <a:t>t</a:t>
            </a:r>
            <a:r>
              <a:rPr sz="1400" dirty="0">
                <a:cs typeface="Arial"/>
              </a:rPr>
              <a:t>e</a:t>
            </a:r>
            <a:r>
              <a:rPr sz="1400" spc="-10" dirty="0">
                <a:cs typeface="Arial"/>
              </a:rPr>
              <a:t>m</a:t>
            </a:r>
            <a:r>
              <a:rPr sz="1400" spc="-5" dirty="0">
                <a:cs typeface="Arial"/>
              </a:rPr>
              <a:t>p</a:t>
            </a:r>
            <a:r>
              <a:rPr sz="1400" dirty="0">
                <a:cs typeface="Arial"/>
              </a:rPr>
              <a:t>s</a:t>
            </a:r>
            <a:r>
              <a:rPr sz="1400" spc="-25" dirty="0">
                <a:cs typeface="Arial"/>
              </a:rPr>
              <a:t> </a:t>
            </a:r>
            <a:r>
              <a:rPr sz="1400" dirty="0">
                <a:cs typeface="Arial"/>
              </a:rPr>
              <a:t>d</a:t>
            </a:r>
            <a:r>
              <a:rPr sz="1400" spc="-5" dirty="0">
                <a:cs typeface="Arial"/>
              </a:rPr>
              <a:t>é</a:t>
            </a:r>
            <a:r>
              <a:rPr sz="1400" dirty="0">
                <a:cs typeface="Arial"/>
              </a:rPr>
              <a:t>dié</a:t>
            </a:r>
            <a:r>
              <a:rPr sz="1400" spc="-20" dirty="0">
                <a:cs typeface="Arial"/>
              </a:rPr>
              <a:t> </a:t>
            </a:r>
            <a:r>
              <a:rPr sz="1400" dirty="0">
                <a:cs typeface="Arial"/>
              </a:rPr>
              <a:t>à</a:t>
            </a:r>
            <a:r>
              <a:rPr sz="1400" spc="-10" dirty="0">
                <a:cs typeface="Arial"/>
              </a:rPr>
              <a:t> </a:t>
            </a:r>
            <a:r>
              <a:rPr lang="fr-FR" sz="1400" dirty="0">
                <a:cs typeface="Arial"/>
              </a:rPr>
              <a:t>l’orientation en </a:t>
            </a:r>
            <a:r>
              <a:rPr sz="1400" spc="-5" dirty="0">
                <a:cs typeface="Arial"/>
              </a:rPr>
              <a:t>1</a:t>
            </a:r>
            <a:r>
              <a:rPr sz="1350" spc="22" baseline="24691" dirty="0">
                <a:cs typeface="Arial"/>
              </a:rPr>
              <a:t>re</a:t>
            </a:r>
            <a:r>
              <a:rPr sz="1350" baseline="24691" dirty="0">
                <a:cs typeface="Arial"/>
              </a:rPr>
              <a:t> </a:t>
            </a:r>
            <a:r>
              <a:rPr sz="1350" spc="-165" baseline="24691" dirty="0">
                <a:cs typeface="Arial"/>
              </a:rPr>
              <a:t> </a:t>
            </a:r>
            <a:r>
              <a:rPr sz="1400" dirty="0">
                <a:cs typeface="Arial"/>
              </a:rPr>
              <a:t>et</a:t>
            </a:r>
            <a:r>
              <a:rPr sz="1400" spc="-15" dirty="0">
                <a:cs typeface="Arial"/>
              </a:rPr>
              <a:t> </a:t>
            </a:r>
            <a:r>
              <a:rPr lang="fr-FR" sz="1400" spc="-5" dirty="0">
                <a:cs typeface="Arial"/>
              </a:rPr>
              <a:t>en Terminale </a:t>
            </a:r>
            <a:endParaRPr sz="1400" dirty="0">
              <a:cs typeface="Arial"/>
            </a:endParaRPr>
          </a:p>
          <a:p>
            <a:pPr marL="640080" lvl="1" indent="-170815">
              <a:lnSpc>
                <a:spcPct val="100000"/>
              </a:lnSpc>
              <a:spcBef>
                <a:spcPts val="335"/>
              </a:spcBef>
              <a:buClr>
                <a:srgbClr val="EE7444"/>
              </a:buClr>
              <a:buFont typeface="Arial"/>
              <a:buChar char="■"/>
              <a:tabLst>
                <a:tab pos="640715" algn="l"/>
              </a:tabLst>
            </a:pPr>
            <a:r>
              <a:rPr sz="1400" spc="-10" dirty="0">
                <a:cs typeface="Arial"/>
              </a:rPr>
              <a:t>D</a:t>
            </a:r>
            <a:r>
              <a:rPr sz="1400" spc="-5" dirty="0">
                <a:cs typeface="Arial"/>
              </a:rPr>
              <a:t>e</a:t>
            </a:r>
            <a:r>
              <a:rPr sz="1400" dirty="0">
                <a:cs typeface="Arial"/>
              </a:rPr>
              <a:t>ux</a:t>
            </a:r>
            <a:r>
              <a:rPr sz="1400" spc="-25" dirty="0">
                <a:cs typeface="Arial"/>
              </a:rPr>
              <a:t> </a:t>
            </a:r>
            <a:r>
              <a:rPr lang="fr-FR" sz="1400" dirty="0">
                <a:cs typeface="Arial"/>
              </a:rPr>
              <a:t>professeurs</a:t>
            </a:r>
            <a:r>
              <a:rPr sz="1400" spc="-50" dirty="0">
                <a:cs typeface="Arial"/>
              </a:rPr>
              <a:t> </a:t>
            </a:r>
            <a:r>
              <a:rPr lang="fr-FR" sz="1400" spc="-5" dirty="0">
                <a:cs typeface="Arial"/>
              </a:rPr>
              <a:t>principaux</a:t>
            </a:r>
            <a:r>
              <a:rPr sz="1400" dirty="0">
                <a:cs typeface="Arial"/>
              </a:rPr>
              <a:t>x</a:t>
            </a:r>
            <a:r>
              <a:rPr sz="1400" spc="-50" dirty="0">
                <a:cs typeface="Arial"/>
              </a:rPr>
              <a:t> </a:t>
            </a:r>
            <a:r>
              <a:rPr lang="fr-FR" sz="1400" spc="-5" dirty="0">
                <a:cs typeface="Arial"/>
              </a:rPr>
              <a:t>en Terminale</a:t>
            </a:r>
            <a:endParaRPr sz="1400" dirty="0">
              <a:cs typeface="Arial"/>
            </a:endParaRPr>
          </a:p>
          <a:p>
            <a:pPr marL="640080" marR="186690" lvl="1" indent="-170815">
              <a:lnSpc>
                <a:spcPct val="100000"/>
              </a:lnSpc>
              <a:spcBef>
                <a:spcPts val="335"/>
              </a:spcBef>
              <a:buClr>
                <a:srgbClr val="EE7444"/>
              </a:buClr>
              <a:buFont typeface="Arial"/>
              <a:buChar char="■"/>
              <a:tabLst>
                <a:tab pos="640715" algn="l"/>
              </a:tabLst>
            </a:pPr>
            <a:r>
              <a:rPr lang="fr-FR" sz="1400" dirty="0">
                <a:cs typeface="Arial"/>
              </a:rPr>
              <a:t>Une construction progressive du parcours avec la </a:t>
            </a:r>
            <a:r>
              <a:rPr sz="1400" spc="5" dirty="0">
                <a:cs typeface="Arial"/>
              </a:rPr>
              <a:t>s</a:t>
            </a:r>
            <a:r>
              <a:rPr sz="1400" dirty="0">
                <a:cs typeface="Arial"/>
              </a:rPr>
              <a:t>up</a:t>
            </a:r>
            <a:r>
              <a:rPr sz="1400" spc="-5" dirty="0">
                <a:cs typeface="Arial"/>
              </a:rPr>
              <a:t>p</a:t>
            </a:r>
            <a:r>
              <a:rPr sz="1400" dirty="0">
                <a:cs typeface="Arial"/>
              </a:rPr>
              <a:t>re</a:t>
            </a:r>
            <a:r>
              <a:rPr sz="1400" spc="5" dirty="0">
                <a:cs typeface="Arial"/>
              </a:rPr>
              <a:t>ss</a:t>
            </a:r>
            <a:r>
              <a:rPr sz="1400" dirty="0">
                <a:cs typeface="Arial"/>
              </a:rPr>
              <a:t>ion</a:t>
            </a:r>
            <a:r>
              <a:rPr sz="1400" spc="-55" dirty="0">
                <a:cs typeface="Arial"/>
              </a:rPr>
              <a:t> </a:t>
            </a:r>
            <a:r>
              <a:rPr sz="1400" dirty="0">
                <a:cs typeface="Arial"/>
              </a:rPr>
              <a:t>des</a:t>
            </a:r>
            <a:r>
              <a:rPr sz="1400" spc="-15" dirty="0">
                <a:cs typeface="Arial"/>
              </a:rPr>
              <a:t> </a:t>
            </a:r>
            <a:r>
              <a:rPr lang="fr-FR" sz="1400" spc="5" dirty="0">
                <a:cs typeface="Arial"/>
              </a:rPr>
              <a:t>filières</a:t>
            </a:r>
            <a:endParaRPr lang="fr-FR" sz="1400" dirty="0">
              <a:cs typeface="Arial"/>
            </a:endParaRPr>
          </a:p>
          <a:p>
            <a:pPr marL="640080" marR="186690" lvl="1" indent="-170815">
              <a:lnSpc>
                <a:spcPct val="100000"/>
              </a:lnSpc>
              <a:spcBef>
                <a:spcPts val="335"/>
              </a:spcBef>
              <a:buClr>
                <a:srgbClr val="EE7444"/>
              </a:buClr>
              <a:buFont typeface="Arial"/>
              <a:buChar char="■"/>
              <a:tabLst>
                <a:tab pos="640715" algn="l"/>
              </a:tabLst>
            </a:pPr>
            <a:endParaRPr sz="1800" dirty="0">
              <a:cs typeface="Times New Roman"/>
            </a:endParaRPr>
          </a:p>
          <a:p>
            <a:pPr marL="190500" indent="-177800">
              <a:lnSpc>
                <a:spcPct val="100000"/>
              </a:lnSpc>
              <a:buClr>
                <a:srgbClr val="EE7444"/>
              </a:buClr>
              <a:buFont typeface="Arial"/>
              <a:buChar char="■"/>
              <a:tabLst>
                <a:tab pos="191135" algn="l"/>
              </a:tabLst>
            </a:pPr>
            <a:r>
              <a:rPr lang="fr-FR" sz="1800" dirty="0">
                <a:cs typeface="Arial"/>
              </a:rPr>
              <a:t>Construire un</a:t>
            </a:r>
            <a:r>
              <a:rPr sz="1800" spc="-5" dirty="0">
                <a:cs typeface="Arial"/>
              </a:rPr>
              <a:t> </a:t>
            </a:r>
            <a:r>
              <a:rPr sz="1800" dirty="0">
                <a:cs typeface="Arial"/>
              </a:rPr>
              <a:t>tr</a:t>
            </a:r>
            <a:r>
              <a:rPr sz="1800" spc="-10" dirty="0">
                <a:cs typeface="Arial"/>
              </a:rPr>
              <a:t>e</a:t>
            </a:r>
            <a:r>
              <a:rPr sz="1800" dirty="0">
                <a:cs typeface="Arial"/>
              </a:rPr>
              <a:t>m</a:t>
            </a:r>
            <a:r>
              <a:rPr sz="1800" spc="-10" dirty="0">
                <a:cs typeface="Arial"/>
              </a:rPr>
              <a:t>p</a:t>
            </a:r>
            <a:r>
              <a:rPr sz="1800" spc="-5" dirty="0">
                <a:cs typeface="Arial"/>
              </a:rPr>
              <a:t>li</a:t>
            </a:r>
            <a:r>
              <a:rPr sz="1800" dirty="0">
                <a:cs typeface="Arial"/>
              </a:rPr>
              <a:t>n</a:t>
            </a:r>
            <a:r>
              <a:rPr sz="1800" spc="10" dirty="0">
                <a:cs typeface="Arial"/>
              </a:rPr>
              <a:t> </a:t>
            </a:r>
            <a:r>
              <a:rPr sz="1800" dirty="0">
                <a:cs typeface="Arial"/>
              </a:rPr>
              <a:t>v</a:t>
            </a:r>
            <a:r>
              <a:rPr sz="1800" spc="-10" dirty="0">
                <a:cs typeface="Arial"/>
              </a:rPr>
              <a:t>e</a:t>
            </a:r>
            <a:r>
              <a:rPr sz="1800" dirty="0">
                <a:cs typeface="Arial"/>
              </a:rPr>
              <a:t>rs </a:t>
            </a:r>
            <a:r>
              <a:rPr sz="1800" spc="-5" dirty="0">
                <a:cs typeface="Arial"/>
              </a:rPr>
              <a:t>l</a:t>
            </a:r>
            <a:r>
              <a:rPr sz="1800" dirty="0">
                <a:cs typeface="Arial"/>
              </a:rPr>
              <a:t>a</a:t>
            </a:r>
            <a:r>
              <a:rPr sz="1800" spc="-5" dirty="0">
                <a:cs typeface="Arial"/>
              </a:rPr>
              <a:t> </a:t>
            </a:r>
            <a:r>
              <a:rPr sz="1800" dirty="0">
                <a:cs typeface="Arial"/>
              </a:rPr>
              <a:t>r</a:t>
            </a:r>
            <a:r>
              <a:rPr sz="1800" spc="-10" dirty="0">
                <a:cs typeface="Arial"/>
              </a:rPr>
              <a:t>éu</a:t>
            </a:r>
            <a:r>
              <a:rPr sz="1800" dirty="0">
                <a:cs typeface="Arial"/>
              </a:rPr>
              <a:t>ss</a:t>
            </a:r>
            <a:r>
              <a:rPr sz="1800" spc="-5" dirty="0">
                <a:cs typeface="Arial"/>
              </a:rPr>
              <a:t>i</a:t>
            </a:r>
            <a:r>
              <a:rPr sz="1800" dirty="0">
                <a:cs typeface="Arial"/>
              </a:rPr>
              <a:t>te</a:t>
            </a:r>
            <a:r>
              <a:rPr sz="1800" spc="10" dirty="0">
                <a:cs typeface="Arial"/>
              </a:rPr>
              <a:t> </a:t>
            </a:r>
            <a:r>
              <a:rPr sz="1800" spc="-10" dirty="0">
                <a:cs typeface="Arial"/>
              </a:rPr>
              <a:t>dan</a:t>
            </a:r>
            <a:r>
              <a:rPr sz="1800" dirty="0">
                <a:cs typeface="Arial"/>
              </a:rPr>
              <a:t>s</a:t>
            </a:r>
            <a:r>
              <a:rPr sz="1800" spc="15" dirty="0">
                <a:cs typeface="Arial"/>
              </a:rPr>
              <a:t> </a:t>
            </a:r>
            <a:r>
              <a:rPr sz="1800" spc="-5" dirty="0">
                <a:cs typeface="Arial"/>
              </a:rPr>
              <a:t>l</a:t>
            </a:r>
            <a:r>
              <a:rPr sz="1800" dirty="0">
                <a:cs typeface="Arial"/>
              </a:rPr>
              <a:t>e</a:t>
            </a:r>
            <a:r>
              <a:rPr sz="1800" spc="-5" dirty="0">
                <a:cs typeface="Arial"/>
              </a:rPr>
              <a:t> </a:t>
            </a:r>
            <a:r>
              <a:rPr lang="fr-FR" sz="1800" dirty="0">
                <a:cs typeface="Arial"/>
              </a:rPr>
              <a:t>Supérieur</a:t>
            </a:r>
            <a:endParaRPr lang="fr-FR" sz="1800" spc="-10" dirty="0">
              <a:cs typeface="Arial"/>
            </a:endParaRPr>
          </a:p>
          <a:p>
            <a:pPr marL="12700">
              <a:lnSpc>
                <a:spcPct val="100000"/>
              </a:lnSpc>
              <a:buClr>
                <a:srgbClr val="EE7444"/>
              </a:buClr>
              <a:tabLst>
                <a:tab pos="191135" algn="l"/>
              </a:tabLst>
            </a:pPr>
            <a:r>
              <a:rPr lang="fr-FR" sz="1200" spc="-10" dirty="0">
                <a:cs typeface="Arial"/>
              </a:rPr>
              <a:t>		(Principe du continuum bac-3, bac +3)</a:t>
            </a:r>
            <a:endParaRPr sz="1200" dirty="0">
              <a:cs typeface="Arial"/>
            </a:endParaRPr>
          </a:p>
          <a:p>
            <a:pPr marL="640080" marR="5080" lvl="1" indent="-170180">
              <a:lnSpc>
                <a:spcPct val="100000"/>
              </a:lnSpc>
              <a:spcBef>
                <a:spcPts val="340"/>
              </a:spcBef>
              <a:buClr>
                <a:srgbClr val="EE7444"/>
              </a:buClr>
              <a:buFont typeface="Arial"/>
              <a:buChar char="■"/>
              <a:tabLst>
                <a:tab pos="640715" algn="l"/>
              </a:tabLst>
            </a:pPr>
            <a:r>
              <a:rPr sz="1400" dirty="0">
                <a:cs typeface="Arial"/>
              </a:rPr>
              <a:t>L</a:t>
            </a:r>
            <a:r>
              <a:rPr sz="1400" spc="-5" dirty="0">
                <a:cs typeface="Arial"/>
              </a:rPr>
              <a:t>e</a:t>
            </a:r>
            <a:r>
              <a:rPr sz="1400" dirty="0">
                <a:cs typeface="Arial"/>
              </a:rPr>
              <a:t>s</a:t>
            </a:r>
            <a:r>
              <a:rPr sz="1400" spc="-25" dirty="0">
                <a:cs typeface="Arial"/>
              </a:rPr>
              <a:t> </a:t>
            </a:r>
            <a:r>
              <a:rPr sz="1400" dirty="0">
                <a:cs typeface="Arial"/>
              </a:rPr>
              <a:t>l</a:t>
            </a:r>
            <a:r>
              <a:rPr sz="1400" spc="-20" dirty="0">
                <a:cs typeface="Arial"/>
              </a:rPr>
              <a:t>y</a:t>
            </a:r>
            <a:r>
              <a:rPr sz="1400" spc="5" dirty="0">
                <a:cs typeface="Arial"/>
              </a:rPr>
              <a:t>c</a:t>
            </a:r>
            <a:r>
              <a:rPr sz="1400" dirty="0">
                <a:cs typeface="Arial"/>
              </a:rPr>
              <a:t>é</a:t>
            </a:r>
            <a:r>
              <a:rPr sz="1400" spc="-5" dirty="0">
                <a:cs typeface="Arial"/>
              </a:rPr>
              <a:t>e</a:t>
            </a:r>
            <a:r>
              <a:rPr sz="1400" dirty="0">
                <a:cs typeface="Arial"/>
              </a:rPr>
              <a:t>ns</a:t>
            </a:r>
            <a:r>
              <a:rPr sz="1400" spc="-15" dirty="0">
                <a:cs typeface="Arial"/>
              </a:rPr>
              <a:t> </a:t>
            </a:r>
            <a:r>
              <a:rPr sz="1400" spc="-5" dirty="0">
                <a:cs typeface="Arial"/>
              </a:rPr>
              <a:t>b</a:t>
            </a:r>
            <a:r>
              <a:rPr sz="1400" dirty="0">
                <a:cs typeface="Arial"/>
              </a:rPr>
              <a:t>é</a:t>
            </a:r>
            <a:r>
              <a:rPr sz="1400" spc="-5" dirty="0">
                <a:cs typeface="Arial"/>
              </a:rPr>
              <a:t>n</a:t>
            </a:r>
            <a:r>
              <a:rPr sz="1400" dirty="0">
                <a:cs typeface="Arial"/>
              </a:rPr>
              <a:t>é</a:t>
            </a:r>
            <a:r>
              <a:rPr sz="1400" spc="5" dirty="0">
                <a:cs typeface="Arial"/>
              </a:rPr>
              <a:t>f</a:t>
            </a:r>
            <a:r>
              <a:rPr sz="1400" dirty="0">
                <a:cs typeface="Arial"/>
              </a:rPr>
              <a:t>i</a:t>
            </a:r>
            <a:r>
              <a:rPr sz="1400" spc="5" dirty="0">
                <a:cs typeface="Arial"/>
              </a:rPr>
              <a:t>c</a:t>
            </a:r>
            <a:r>
              <a:rPr sz="1400" dirty="0">
                <a:cs typeface="Arial"/>
              </a:rPr>
              <a:t>ie</a:t>
            </a:r>
            <a:r>
              <a:rPr sz="1400" spc="-5" dirty="0">
                <a:cs typeface="Arial"/>
              </a:rPr>
              <a:t>n</a:t>
            </a:r>
            <a:r>
              <a:rPr sz="1400" dirty="0">
                <a:cs typeface="Arial"/>
              </a:rPr>
              <a:t>t</a:t>
            </a:r>
            <a:r>
              <a:rPr sz="1400" spc="-50" dirty="0">
                <a:cs typeface="Arial"/>
              </a:rPr>
              <a:t> </a:t>
            </a:r>
            <a:r>
              <a:rPr sz="1400" dirty="0">
                <a:cs typeface="Arial"/>
              </a:rPr>
              <a:t>d’e</a:t>
            </a:r>
            <a:r>
              <a:rPr sz="1400" spc="-5" dirty="0">
                <a:cs typeface="Arial"/>
              </a:rPr>
              <a:t>n</a:t>
            </a:r>
            <a:r>
              <a:rPr sz="1400" spc="5" dirty="0">
                <a:cs typeface="Arial"/>
              </a:rPr>
              <a:t>s</a:t>
            </a:r>
            <a:r>
              <a:rPr sz="1400" dirty="0">
                <a:cs typeface="Arial"/>
              </a:rPr>
              <a:t>eig</a:t>
            </a:r>
            <a:r>
              <a:rPr sz="1400" spc="-5" dirty="0">
                <a:cs typeface="Arial"/>
              </a:rPr>
              <a:t>n</a:t>
            </a:r>
            <a:r>
              <a:rPr sz="1400" dirty="0">
                <a:cs typeface="Arial"/>
              </a:rPr>
              <a:t>e</a:t>
            </a:r>
            <a:r>
              <a:rPr sz="1400" spc="-10" dirty="0">
                <a:cs typeface="Arial"/>
              </a:rPr>
              <a:t>m</a:t>
            </a:r>
            <a:r>
              <a:rPr sz="1400" spc="-5" dirty="0">
                <a:cs typeface="Arial"/>
              </a:rPr>
              <a:t>e</a:t>
            </a:r>
            <a:r>
              <a:rPr sz="1400" spc="-15" dirty="0">
                <a:cs typeface="Arial"/>
              </a:rPr>
              <a:t>n</a:t>
            </a:r>
            <a:r>
              <a:rPr sz="1400" spc="5" dirty="0">
                <a:cs typeface="Arial"/>
              </a:rPr>
              <a:t>t</a:t>
            </a:r>
            <a:r>
              <a:rPr sz="1400" dirty="0">
                <a:cs typeface="Arial"/>
              </a:rPr>
              <a:t>s</a:t>
            </a:r>
            <a:r>
              <a:rPr sz="1400" spc="-60" dirty="0">
                <a:cs typeface="Arial"/>
              </a:rPr>
              <a:t> </a:t>
            </a:r>
            <a:r>
              <a:rPr sz="1400" spc="5" dirty="0">
                <a:cs typeface="Arial"/>
              </a:rPr>
              <a:t>c</a:t>
            </a:r>
            <a:r>
              <a:rPr sz="1400" dirty="0">
                <a:cs typeface="Arial"/>
              </a:rPr>
              <a:t>o</a:t>
            </a:r>
            <a:r>
              <a:rPr sz="1400" spc="-10" dirty="0">
                <a:cs typeface="Arial"/>
              </a:rPr>
              <a:t>mm</a:t>
            </a:r>
            <a:r>
              <a:rPr sz="1400" dirty="0">
                <a:cs typeface="Arial"/>
              </a:rPr>
              <a:t>uns</a:t>
            </a:r>
            <a:r>
              <a:rPr sz="1400" spc="-25" dirty="0">
                <a:cs typeface="Arial"/>
              </a:rPr>
              <a:t> </a:t>
            </a:r>
            <a:r>
              <a:rPr sz="1400" dirty="0">
                <a:cs typeface="Arial"/>
              </a:rPr>
              <a:t>à</a:t>
            </a:r>
            <a:r>
              <a:rPr sz="1400" spc="-20" dirty="0">
                <a:cs typeface="Arial"/>
              </a:rPr>
              <a:t> </a:t>
            </a:r>
            <a:r>
              <a:rPr sz="1400" spc="5" dirty="0">
                <a:cs typeface="Arial"/>
              </a:rPr>
              <a:t>t</a:t>
            </a:r>
            <a:r>
              <a:rPr sz="1400" spc="-5" dirty="0">
                <a:cs typeface="Arial"/>
              </a:rPr>
              <a:t>o</a:t>
            </a:r>
            <a:r>
              <a:rPr sz="1400" dirty="0">
                <a:cs typeface="Arial"/>
              </a:rPr>
              <a:t>u</a:t>
            </a:r>
            <a:r>
              <a:rPr sz="1400" spc="5" dirty="0">
                <a:cs typeface="Arial"/>
              </a:rPr>
              <a:t>s</a:t>
            </a:r>
            <a:r>
              <a:rPr sz="1400" dirty="0">
                <a:cs typeface="Arial"/>
              </a:rPr>
              <a:t>,</a:t>
            </a:r>
            <a:r>
              <a:rPr sz="1400" spc="-25" dirty="0">
                <a:cs typeface="Arial"/>
              </a:rPr>
              <a:t> </a:t>
            </a:r>
            <a:r>
              <a:rPr sz="1400" dirty="0">
                <a:cs typeface="Arial"/>
              </a:rPr>
              <a:t>qui</a:t>
            </a:r>
            <a:r>
              <a:rPr sz="1400" spc="-20" dirty="0">
                <a:cs typeface="Arial"/>
              </a:rPr>
              <a:t> </a:t>
            </a:r>
            <a:r>
              <a:rPr sz="1400" spc="-5" dirty="0">
                <a:cs typeface="Arial"/>
              </a:rPr>
              <a:t>g</a:t>
            </a:r>
            <a:r>
              <a:rPr sz="1400" dirty="0">
                <a:cs typeface="Arial"/>
              </a:rPr>
              <a:t>aran</a:t>
            </a:r>
            <a:r>
              <a:rPr sz="1400" spc="5" dirty="0">
                <a:cs typeface="Arial"/>
              </a:rPr>
              <a:t>t</a:t>
            </a:r>
            <a:r>
              <a:rPr sz="1400" dirty="0">
                <a:cs typeface="Arial"/>
              </a:rPr>
              <a:t>i</a:t>
            </a:r>
            <a:r>
              <a:rPr sz="1400" spc="5" dirty="0">
                <a:cs typeface="Arial"/>
              </a:rPr>
              <a:t>ss</a:t>
            </a:r>
            <a:r>
              <a:rPr sz="1400" dirty="0">
                <a:cs typeface="Arial"/>
              </a:rPr>
              <a:t>e</a:t>
            </a:r>
            <a:r>
              <a:rPr sz="1400" spc="-15" dirty="0">
                <a:cs typeface="Arial"/>
              </a:rPr>
              <a:t>n</a:t>
            </a:r>
            <a:r>
              <a:rPr sz="1400" dirty="0">
                <a:cs typeface="Arial"/>
              </a:rPr>
              <a:t>t</a:t>
            </a:r>
            <a:r>
              <a:rPr sz="1400" spc="-50" dirty="0">
                <a:cs typeface="Arial"/>
              </a:rPr>
              <a:t> </a:t>
            </a:r>
            <a:r>
              <a:rPr sz="1400" dirty="0">
                <a:cs typeface="Arial"/>
              </a:rPr>
              <a:t>l’a</a:t>
            </a:r>
            <a:r>
              <a:rPr sz="1400" spc="5" dirty="0">
                <a:cs typeface="Arial"/>
              </a:rPr>
              <a:t>c</a:t>
            </a:r>
            <a:r>
              <a:rPr sz="1400" spc="-5" dirty="0">
                <a:cs typeface="Arial"/>
              </a:rPr>
              <a:t>q</a:t>
            </a:r>
            <a:r>
              <a:rPr sz="1400" dirty="0">
                <a:cs typeface="Arial"/>
              </a:rPr>
              <a:t>ui</a:t>
            </a:r>
            <a:r>
              <a:rPr sz="1400" spc="5" dirty="0">
                <a:cs typeface="Arial"/>
              </a:rPr>
              <a:t>s</a:t>
            </a:r>
            <a:r>
              <a:rPr sz="1400" dirty="0">
                <a:cs typeface="Arial"/>
              </a:rPr>
              <a:t>i</a:t>
            </a:r>
            <a:r>
              <a:rPr sz="1400" spc="5" dirty="0">
                <a:cs typeface="Arial"/>
              </a:rPr>
              <a:t>t</a:t>
            </a:r>
            <a:r>
              <a:rPr sz="1400" dirty="0">
                <a:cs typeface="Arial"/>
              </a:rPr>
              <a:t>ion</a:t>
            </a:r>
            <a:r>
              <a:rPr sz="1400" spc="-55" dirty="0">
                <a:cs typeface="Arial"/>
              </a:rPr>
              <a:t> </a:t>
            </a:r>
            <a:r>
              <a:rPr sz="1400" spc="-5" dirty="0">
                <a:cs typeface="Arial"/>
              </a:rPr>
              <a:t>d</a:t>
            </a:r>
            <a:r>
              <a:rPr sz="1400" dirty="0">
                <a:cs typeface="Arial"/>
              </a:rPr>
              <a:t>es </a:t>
            </a:r>
            <a:r>
              <a:rPr lang="fr-FR" sz="1400" spc="5" dirty="0">
                <a:cs typeface="Arial"/>
              </a:rPr>
              <a:t>savoirs</a:t>
            </a:r>
            <a:r>
              <a:rPr sz="1400" spc="-25" dirty="0">
                <a:cs typeface="Arial"/>
              </a:rPr>
              <a:t> </a:t>
            </a:r>
            <a:r>
              <a:rPr lang="fr-FR" sz="1400" spc="5" dirty="0">
                <a:cs typeface="Arial"/>
              </a:rPr>
              <a:t>fondamentaux</a:t>
            </a:r>
            <a:endParaRPr sz="1400" dirty="0">
              <a:cs typeface="Arial"/>
            </a:endParaRPr>
          </a:p>
          <a:p>
            <a:pPr marL="640080" marR="971550" lvl="1" indent="-170180">
              <a:lnSpc>
                <a:spcPct val="100000"/>
              </a:lnSpc>
              <a:spcBef>
                <a:spcPts val="335"/>
              </a:spcBef>
              <a:buClr>
                <a:srgbClr val="EE7444"/>
              </a:buClr>
              <a:buFont typeface="Arial"/>
              <a:buChar char="■"/>
              <a:tabLst>
                <a:tab pos="640715" algn="l"/>
              </a:tabLst>
            </a:pPr>
            <a:r>
              <a:rPr sz="1400" dirty="0">
                <a:cs typeface="Arial"/>
              </a:rPr>
              <a:t>L</a:t>
            </a:r>
            <a:r>
              <a:rPr sz="1400" spc="-5" dirty="0">
                <a:cs typeface="Arial"/>
              </a:rPr>
              <a:t>e</a:t>
            </a:r>
            <a:r>
              <a:rPr sz="1400" dirty="0">
                <a:cs typeface="Arial"/>
              </a:rPr>
              <a:t>s</a:t>
            </a:r>
            <a:r>
              <a:rPr sz="1400" spc="-25" dirty="0">
                <a:cs typeface="Arial"/>
              </a:rPr>
              <a:t> </a:t>
            </a:r>
            <a:r>
              <a:rPr sz="1400" dirty="0">
                <a:cs typeface="Arial"/>
              </a:rPr>
              <a:t>l</a:t>
            </a:r>
            <a:r>
              <a:rPr sz="1400" spc="-20" dirty="0">
                <a:cs typeface="Arial"/>
              </a:rPr>
              <a:t>y</a:t>
            </a:r>
            <a:r>
              <a:rPr sz="1400" spc="5" dirty="0">
                <a:cs typeface="Arial"/>
              </a:rPr>
              <a:t>c</a:t>
            </a:r>
            <a:r>
              <a:rPr sz="1400" dirty="0">
                <a:cs typeface="Arial"/>
              </a:rPr>
              <a:t>é</a:t>
            </a:r>
            <a:r>
              <a:rPr sz="1400" spc="-5" dirty="0">
                <a:cs typeface="Arial"/>
              </a:rPr>
              <a:t>e</a:t>
            </a:r>
            <a:r>
              <a:rPr sz="1400" dirty="0">
                <a:cs typeface="Arial"/>
              </a:rPr>
              <a:t>ns</a:t>
            </a:r>
            <a:r>
              <a:rPr sz="1400" spc="-15" dirty="0">
                <a:cs typeface="Arial"/>
              </a:rPr>
              <a:t> </a:t>
            </a:r>
            <a:r>
              <a:rPr sz="1400" spc="5" dirty="0">
                <a:cs typeface="Arial"/>
              </a:rPr>
              <a:t>c</a:t>
            </a:r>
            <a:r>
              <a:rPr sz="1400" dirty="0">
                <a:cs typeface="Arial"/>
              </a:rPr>
              <a:t>h</a:t>
            </a:r>
            <a:r>
              <a:rPr sz="1400" spc="-5" dirty="0">
                <a:cs typeface="Arial"/>
              </a:rPr>
              <a:t>o</a:t>
            </a:r>
            <a:r>
              <a:rPr sz="1400" dirty="0">
                <a:cs typeface="Arial"/>
              </a:rPr>
              <a:t>i</a:t>
            </a:r>
            <a:r>
              <a:rPr sz="1400" spc="5" dirty="0">
                <a:cs typeface="Arial"/>
              </a:rPr>
              <a:t>s</a:t>
            </a:r>
            <a:r>
              <a:rPr sz="1400" dirty="0">
                <a:cs typeface="Arial"/>
              </a:rPr>
              <a:t>i</a:t>
            </a:r>
            <a:r>
              <a:rPr sz="1400" spc="5" dirty="0">
                <a:cs typeface="Arial"/>
              </a:rPr>
              <a:t>ss</a:t>
            </a:r>
            <a:r>
              <a:rPr sz="1400" spc="-5" dirty="0">
                <a:cs typeface="Arial"/>
              </a:rPr>
              <a:t>e</a:t>
            </a:r>
            <a:r>
              <a:rPr sz="1400" dirty="0">
                <a:cs typeface="Arial"/>
              </a:rPr>
              <a:t>nt</a:t>
            </a:r>
            <a:r>
              <a:rPr sz="1400" spc="-65" dirty="0">
                <a:cs typeface="Arial"/>
              </a:rPr>
              <a:t> </a:t>
            </a:r>
            <a:r>
              <a:rPr sz="1400" dirty="0">
                <a:cs typeface="Arial"/>
              </a:rPr>
              <a:t>d</a:t>
            </a:r>
            <a:r>
              <a:rPr sz="1400" spc="-5" dirty="0">
                <a:cs typeface="Arial"/>
              </a:rPr>
              <a:t>e</a:t>
            </a:r>
            <a:r>
              <a:rPr sz="1400" dirty="0">
                <a:cs typeface="Arial"/>
              </a:rPr>
              <a:t>s</a:t>
            </a:r>
            <a:r>
              <a:rPr sz="1400" spc="-15" dirty="0">
                <a:cs typeface="Arial"/>
              </a:rPr>
              <a:t> </a:t>
            </a:r>
            <a:r>
              <a:rPr sz="1400" spc="-5" dirty="0">
                <a:cs typeface="Arial"/>
              </a:rPr>
              <a:t>e</a:t>
            </a:r>
            <a:r>
              <a:rPr sz="1400" dirty="0">
                <a:cs typeface="Arial"/>
              </a:rPr>
              <a:t>n</a:t>
            </a:r>
            <a:r>
              <a:rPr sz="1400" spc="5" dirty="0">
                <a:cs typeface="Arial"/>
              </a:rPr>
              <a:t>s</a:t>
            </a:r>
            <a:r>
              <a:rPr sz="1400" spc="-5" dirty="0">
                <a:cs typeface="Arial"/>
              </a:rPr>
              <a:t>e</a:t>
            </a:r>
            <a:r>
              <a:rPr sz="1400" dirty="0">
                <a:cs typeface="Arial"/>
              </a:rPr>
              <a:t>i</a:t>
            </a:r>
            <a:r>
              <a:rPr sz="1400" spc="-5" dirty="0">
                <a:cs typeface="Arial"/>
              </a:rPr>
              <a:t>g</a:t>
            </a:r>
            <a:r>
              <a:rPr sz="1400" dirty="0">
                <a:cs typeface="Arial"/>
              </a:rPr>
              <a:t>ne</a:t>
            </a:r>
            <a:r>
              <a:rPr sz="1400" spc="-10" dirty="0">
                <a:cs typeface="Arial"/>
              </a:rPr>
              <a:t>m</a:t>
            </a:r>
            <a:r>
              <a:rPr sz="1400" dirty="0">
                <a:cs typeface="Arial"/>
              </a:rPr>
              <a:t>e</a:t>
            </a:r>
            <a:r>
              <a:rPr sz="1400" spc="-5" dirty="0">
                <a:cs typeface="Arial"/>
              </a:rPr>
              <a:t>n</a:t>
            </a:r>
            <a:r>
              <a:rPr sz="1400" spc="-10" dirty="0">
                <a:cs typeface="Arial"/>
              </a:rPr>
              <a:t>t</a:t>
            </a:r>
            <a:r>
              <a:rPr sz="1400" dirty="0">
                <a:cs typeface="Arial"/>
              </a:rPr>
              <a:t>s</a:t>
            </a:r>
            <a:r>
              <a:rPr sz="1400" spc="-50" dirty="0">
                <a:cs typeface="Arial"/>
              </a:rPr>
              <a:t> </a:t>
            </a:r>
            <a:r>
              <a:rPr sz="1400" spc="-5" dirty="0">
                <a:cs typeface="Arial"/>
              </a:rPr>
              <a:t>d</a:t>
            </a:r>
            <a:r>
              <a:rPr sz="1400" dirty="0">
                <a:cs typeface="Arial"/>
              </a:rPr>
              <a:t>e</a:t>
            </a:r>
            <a:r>
              <a:rPr sz="1400" spc="-20" dirty="0">
                <a:cs typeface="Arial"/>
              </a:rPr>
              <a:t> </a:t>
            </a:r>
            <a:r>
              <a:rPr sz="1400" spc="5" dirty="0">
                <a:cs typeface="Arial"/>
              </a:rPr>
              <a:t>s</a:t>
            </a:r>
            <a:r>
              <a:rPr sz="1400" dirty="0">
                <a:cs typeface="Arial"/>
              </a:rPr>
              <a:t>p</a:t>
            </a:r>
            <a:r>
              <a:rPr sz="1400" spc="-5" dirty="0">
                <a:cs typeface="Arial"/>
              </a:rPr>
              <a:t>é</a:t>
            </a:r>
            <a:r>
              <a:rPr sz="1400" spc="5" dirty="0">
                <a:cs typeface="Arial"/>
              </a:rPr>
              <a:t>c</a:t>
            </a:r>
            <a:r>
              <a:rPr sz="1400" dirty="0">
                <a:cs typeface="Arial"/>
              </a:rPr>
              <a:t>iali</a:t>
            </a:r>
            <a:r>
              <a:rPr sz="1400" spc="5" dirty="0">
                <a:cs typeface="Arial"/>
              </a:rPr>
              <a:t>t</a:t>
            </a:r>
            <a:r>
              <a:rPr sz="1400" dirty="0">
                <a:cs typeface="Arial"/>
              </a:rPr>
              <a:t>é</a:t>
            </a:r>
            <a:r>
              <a:rPr sz="1400" spc="-45" dirty="0">
                <a:cs typeface="Arial"/>
              </a:rPr>
              <a:t> </a:t>
            </a:r>
            <a:r>
              <a:rPr sz="1400" spc="-5" dirty="0">
                <a:cs typeface="Arial"/>
              </a:rPr>
              <a:t>p</a:t>
            </a:r>
            <a:r>
              <a:rPr sz="1400" dirty="0">
                <a:cs typeface="Arial"/>
              </a:rPr>
              <a:t>our</a:t>
            </a:r>
            <a:r>
              <a:rPr sz="1400" spc="-20" dirty="0">
                <a:cs typeface="Arial"/>
              </a:rPr>
              <a:t> </a:t>
            </a:r>
            <a:r>
              <a:rPr sz="1400" dirty="0">
                <a:cs typeface="Arial"/>
              </a:rPr>
              <a:t>ap</a:t>
            </a:r>
            <a:r>
              <a:rPr sz="1400" spc="-5" dirty="0">
                <a:cs typeface="Arial"/>
              </a:rPr>
              <a:t>p</a:t>
            </a:r>
            <a:r>
              <a:rPr sz="1400" dirty="0">
                <a:cs typeface="Arial"/>
              </a:rPr>
              <a:t>r</a:t>
            </a:r>
            <a:r>
              <a:rPr sz="1400" spc="-5" dirty="0">
                <a:cs typeface="Arial"/>
              </a:rPr>
              <a:t>o</a:t>
            </a:r>
            <a:r>
              <a:rPr sz="1400" spc="5" dirty="0">
                <a:cs typeface="Arial"/>
              </a:rPr>
              <a:t>f</a:t>
            </a:r>
            <a:r>
              <a:rPr sz="1400" dirty="0">
                <a:cs typeface="Arial"/>
              </a:rPr>
              <a:t>o</a:t>
            </a:r>
            <a:r>
              <a:rPr sz="1400" spc="-5" dirty="0">
                <a:cs typeface="Arial"/>
              </a:rPr>
              <a:t>n</a:t>
            </a:r>
            <a:r>
              <a:rPr sz="1400" dirty="0">
                <a:cs typeface="Arial"/>
              </a:rPr>
              <a:t>dir</a:t>
            </a:r>
            <a:r>
              <a:rPr sz="1400" spc="-65" dirty="0">
                <a:cs typeface="Arial"/>
              </a:rPr>
              <a:t> </a:t>
            </a:r>
            <a:r>
              <a:rPr sz="1400" dirty="0">
                <a:cs typeface="Arial"/>
              </a:rPr>
              <a:t>leurs </a:t>
            </a:r>
            <a:r>
              <a:rPr sz="1400" spc="5" dirty="0">
                <a:cs typeface="Arial"/>
              </a:rPr>
              <a:t>c</a:t>
            </a:r>
            <a:r>
              <a:rPr sz="1400" spc="-5" dirty="0">
                <a:cs typeface="Arial"/>
              </a:rPr>
              <a:t>o</a:t>
            </a:r>
            <a:r>
              <a:rPr sz="1400" dirty="0">
                <a:cs typeface="Arial"/>
              </a:rPr>
              <a:t>nn</a:t>
            </a:r>
            <a:r>
              <a:rPr sz="1400" spc="-5" dirty="0">
                <a:cs typeface="Arial"/>
              </a:rPr>
              <a:t>a</a:t>
            </a:r>
            <a:r>
              <a:rPr sz="1400" dirty="0">
                <a:cs typeface="Arial"/>
              </a:rPr>
              <a:t>i</a:t>
            </a:r>
            <a:r>
              <a:rPr sz="1400" spc="5" dirty="0">
                <a:cs typeface="Arial"/>
              </a:rPr>
              <a:t>s</a:t>
            </a:r>
            <a:r>
              <a:rPr sz="1400" spc="-10" dirty="0">
                <a:cs typeface="Arial"/>
              </a:rPr>
              <a:t>s</a:t>
            </a:r>
            <a:r>
              <a:rPr sz="1400" spc="-5" dirty="0">
                <a:cs typeface="Arial"/>
              </a:rPr>
              <a:t>a</a:t>
            </a:r>
            <a:r>
              <a:rPr sz="1400" dirty="0">
                <a:cs typeface="Arial"/>
              </a:rPr>
              <a:t>n</a:t>
            </a:r>
            <a:r>
              <a:rPr sz="1400" spc="-10" dirty="0">
                <a:cs typeface="Arial"/>
              </a:rPr>
              <a:t>c</a:t>
            </a:r>
            <a:r>
              <a:rPr sz="1400" spc="-15" dirty="0">
                <a:cs typeface="Arial"/>
              </a:rPr>
              <a:t>e</a:t>
            </a:r>
            <a:r>
              <a:rPr sz="1400" dirty="0">
                <a:cs typeface="Arial"/>
              </a:rPr>
              <a:t>s</a:t>
            </a:r>
            <a:r>
              <a:rPr sz="1400" spc="-50" dirty="0">
                <a:cs typeface="Arial"/>
              </a:rPr>
              <a:t> </a:t>
            </a:r>
            <a:r>
              <a:rPr sz="1400" dirty="0">
                <a:cs typeface="Arial"/>
              </a:rPr>
              <a:t>et</a:t>
            </a:r>
            <a:r>
              <a:rPr sz="1400" spc="-15" dirty="0">
                <a:cs typeface="Arial"/>
              </a:rPr>
              <a:t> </a:t>
            </a:r>
            <a:r>
              <a:rPr sz="1400" dirty="0">
                <a:cs typeface="Arial"/>
              </a:rPr>
              <a:t>a</a:t>
            </a:r>
            <a:r>
              <a:rPr sz="1400" spc="-20" dirty="0">
                <a:cs typeface="Arial"/>
              </a:rPr>
              <a:t>f</a:t>
            </a:r>
            <a:r>
              <a:rPr sz="1400" spc="5" dirty="0">
                <a:cs typeface="Arial"/>
              </a:rPr>
              <a:t>f</a:t>
            </a:r>
            <a:r>
              <a:rPr sz="1400" dirty="0">
                <a:cs typeface="Arial"/>
              </a:rPr>
              <a:t>iner</a:t>
            </a:r>
            <a:r>
              <a:rPr sz="1400" spc="-45" dirty="0">
                <a:cs typeface="Arial"/>
              </a:rPr>
              <a:t> </a:t>
            </a:r>
            <a:r>
              <a:rPr sz="1400" dirty="0">
                <a:cs typeface="Arial"/>
              </a:rPr>
              <a:t>le</a:t>
            </a:r>
            <a:r>
              <a:rPr sz="1400" spc="-5" dirty="0">
                <a:cs typeface="Arial"/>
              </a:rPr>
              <a:t>u</a:t>
            </a:r>
            <a:r>
              <a:rPr sz="1400" dirty="0">
                <a:cs typeface="Arial"/>
              </a:rPr>
              <a:t>r</a:t>
            </a:r>
            <a:r>
              <a:rPr sz="1400" spc="-20" dirty="0">
                <a:cs typeface="Arial"/>
              </a:rPr>
              <a:t> </a:t>
            </a:r>
            <a:r>
              <a:rPr sz="1400" dirty="0">
                <a:cs typeface="Arial"/>
              </a:rPr>
              <a:t>projet</a:t>
            </a:r>
            <a:r>
              <a:rPr sz="1400" spc="-25" dirty="0">
                <a:cs typeface="Arial"/>
              </a:rPr>
              <a:t> </a:t>
            </a:r>
            <a:r>
              <a:rPr sz="1400" spc="-5" dirty="0">
                <a:cs typeface="Arial"/>
              </a:rPr>
              <a:t>d</a:t>
            </a:r>
            <a:r>
              <a:rPr sz="1400" dirty="0">
                <a:cs typeface="Arial"/>
              </a:rPr>
              <a:t>a</a:t>
            </a:r>
            <a:r>
              <a:rPr sz="1400" spc="-5" dirty="0">
                <a:cs typeface="Arial"/>
              </a:rPr>
              <a:t>n</a:t>
            </a:r>
            <a:r>
              <a:rPr sz="1400" dirty="0">
                <a:cs typeface="Arial"/>
              </a:rPr>
              <a:t>s</a:t>
            </a:r>
            <a:r>
              <a:rPr sz="1400" spc="-15" dirty="0">
                <a:cs typeface="Arial"/>
              </a:rPr>
              <a:t> </a:t>
            </a:r>
            <a:r>
              <a:rPr sz="1400" dirty="0">
                <a:cs typeface="Arial"/>
              </a:rPr>
              <a:t>le</a:t>
            </a:r>
            <a:r>
              <a:rPr sz="1400" spc="-5" dirty="0">
                <a:cs typeface="Arial"/>
              </a:rPr>
              <a:t>u</a:t>
            </a:r>
            <a:r>
              <a:rPr sz="1400" dirty="0">
                <a:cs typeface="Arial"/>
              </a:rPr>
              <a:t>rs</a:t>
            </a:r>
            <a:r>
              <a:rPr sz="1400" spc="-25" dirty="0">
                <a:cs typeface="Arial"/>
              </a:rPr>
              <a:t> </a:t>
            </a:r>
            <a:r>
              <a:rPr sz="1400" spc="-5" dirty="0">
                <a:cs typeface="Arial"/>
              </a:rPr>
              <a:t>d</a:t>
            </a:r>
            <a:r>
              <a:rPr sz="1400" dirty="0">
                <a:cs typeface="Arial"/>
              </a:rPr>
              <a:t>o</a:t>
            </a:r>
            <a:r>
              <a:rPr sz="1400" spc="-10" dirty="0">
                <a:cs typeface="Arial"/>
              </a:rPr>
              <a:t>m</a:t>
            </a:r>
            <a:r>
              <a:rPr sz="1400" dirty="0">
                <a:cs typeface="Arial"/>
              </a:rPr>
              <a:t>aines</a:t>
            </a:r>
            <a:r>
              <a:rPr sz="1400" spc="-25" dirty="0">
                <a:cs typeface="Arial"/>
              </a:rPr>
              <a:t> </a:t>
            </a:r>
            <a:r>
              <a:rPr sz="1400" spc="-5" dirty="0">
                <a:cs typeface="Arial"/>
              </a:rPr>
              <a:t>d</a:t>
            </a:r>
            <a:r>
              <a:rPr sz="1400" dirty="0">
                <a:cs typeface="Arial"/>
              </a:rPr>
              <a:t>e</a:t>
            </a:r>
            <a:r>
              <a:rPr sz="1400" spc="-20" dirty="0">
                <a:cs typeface="Arial"/>
              </a:rPr>
              <a:t> </a:t>
            </a:r>
            <a:r>
              <a:rPr sz="1400" spc="-5" dirty="0">
                <a:cs typeface="Arial"/>
              </a:rPr>
              <a:t>p</a:t>
            </a:r>
            <a:r>
              <a:rPr sz="1400" dirty="0">
                <a:cs typeface="Arial"/>
              </a:rPr>
              <a:t>r</a:t>
            </a:r>
            <a:r>
              <a:rPr sz="1400" spc="-5" dirty="0">
                <a:cs typeface="Arial"/>
              </a:rPr>
              <a:t>é</a:t>
            </a:r>
            <a:r>
              <a:rPr sz="1400" dirty="0">
                <a:cs typeface="Arial"/>
              </a:rPr>
              <a:t>dile</a:t>
            </a:r>
            <a:r>
              <a:rPr sz="1400" spc="5" dirty="0">
                <a:cs typeface="Arial"/>
              </a:rPr>
              <a:t>ct</a:t>
            </a:r>
            <a:r>
              <a:rPr sz="1400" dirty="0">
                <a:cs typeface="Arial"/>
              </a:rPr>
              <a:t>i</a:t>
            </a:r>
            <a:r>
              <a:rPr sz="1400" spc="-5" dirty="0">
                <a:cs typeface="Arial"/>
              </a:rPr>
              <a:t>o</a:t>
            </a:r>
            <a:r>
              <a:rPr sz="1400" dirty="0">
                <a:cs typeface="Arial"/>
              </a:rPr>
              <a:t>n.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BA</a:t>
            </a:r>
            <a:r>
              <a:rPr spc="-5" dirty="0"/>
              <a:t>CC</a:t>
            </a:r>
            <a:r>
              <a:rPr dirty="0"/>
              <a:t>ALA</a:t>
            </a:r>
            <a:r>
              <a:rPr spc="-5" dirty="0"/>
              <a:t>UR</a:t>
            </a:r>
            <a:r>
              <a:rPr dirty="0"/>
              <a:t>EAT</a:t>
            </a:r>
            <a:r>
              <a:rPr spc="-10" dirty="0"/>
              <a:t> </a:t>
            </a:r>
            <a:r>
              <a:rPr dirty="0"/>
              <a:t>2021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pPr marL="25400">
                <a:lnSpc>
                  <a:spcPct val="100000"/>
                </a:lnSpc>
              </a:pPr>
              <a:t>15</a:t>
            </a:fld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73405"/>
          </a:xfrm>
          <a:custGeom>
            <a:avLst/>
            <a:gdLst/>
            <a:ahLst/>
            <a:cxnLst/>
            <a:rect l="l" t="t" r="r" b="b"/>
            <a:pathLst>
              <a:path w="9144000" h="573405">
                <a:moveTo>
                  <a:pt x="0" y="573087"/>
                </a:moveTo>
                <a:lnTo>
                  <a:pt x="9144000" y="573087"/>
                </a:lnTo>
                <a:lnTo>
                  <a:pt x="9144000" y="0"/>
                </a:lnTo>
                <a:lnTo>
                  <a:pt x="0" y="0"/>
                </a:lnTo>
                <a:lnTo>
                  <a:pt x="0" y="573087"/>
                </a:lnTo>
                <a:close/>
              </a:path>
            </a:pathLst>
          </a:custGeom>
          <a:solidFill>
            <a:srgbClr val="95BC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22338" y="123863"/>
            <a:ext cx="939799" cy="4476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600199" y="741926"/>
            <a:ext cx="6618605" cy="51501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4475" marR="313055">
              <a:lnSpc>
                <a:spcPct val="100000"/>
              </a:lnSpc>
            </a:pPr>
            <a:r>
              <a:rPr sz="2500" b="1" spc="-25" dirty="0">
                <a:latin typeface="Arial Black"/>
                <a:cs typeface="Arial Black"/>
              </a:rPr>
              <a:t>É</a:t>
            </a:r>
            <a:r>
              <a:rPr sz="2500" b="1" spc="-190" dirty="0">
                <a:latin typeface="Arial Black"/>
                <a:cs typeface="Arial Black"/>
              </a:rPr>
              <a:t>T</a:t>
            </a:r>
            <a:r>
              <a:rPr sz="2500" b="1" spc="-20" dirty="0">
                <a:latin typeface="Arial Black"/>
                <a:cs typeface="Arial Black"/>
              </a:rPr>
              <a:t>A</a:t>
            </a:r>
            <a:r>
              <a:rPr sz="2500" b="1" spc="-25" dirty="0">
                <a:latin typeface="Arial Black"/>
                <a:cs typeface="Arial Black"/>
              </a:rPr>
              <a:t>PE</a:t>
            </a:r>
            <a:r>
              <a:rPr sz="2500" b="1" spc="-20" dirty="0">
                <a:latin typeface="Arial Black"/>
                <a:cs typeface="Arial Black"/>
              </a:rPr>
              <a:t>S</a:t>
            </a:r>
            <a:r>
              <a:rPr sz="2500" b="1" spc="-10" dirty="0">
                <a:latin typeface="Arial Black"/>
                <a:cs typeface="Arial Black"/>
              </a:rPr>
              <a:t> </a:t>
            </a:r>
            <a:r>
              <a:rPr sz="2500" b="1" spc="-20" dirty="0">
                <a:latin typeface="Arial Black"/>
                <a:cs typeface="Arial Black"/>
              </a:rPr>
              <a:t>DE</a:t>
            </a:r>
            <a:r>
              <a:rPr sz="2500" b="1" spc="5" dirty="0">
                <a:latin typeface="Arial Black"/>
                <a:cs typeface="Arial Black"/>
              </a:rPr>
              <a:t> </a:t>
            </a:r>
            <a:r>
              <a:rPr sz="2500" b="1" spc="-20" dirty="0">
                <a:latin typeface="Arial Black"/>
                <a:cs typeface="Arial Black"/>
              </a:rPr>
              <a:t>LA</a:t>
            </a:r>
            <a:r>
              <a:rPr sz="2500" b="1" spc="5" dirty="0">
                <a:latin typeface="Arial Black"/>
                <a:cs typeface="Arial Black"/>
              </a:rPr>
              <a:t> </a:t>
            </a:r>
            <a:r>
              <a:rPr lang="fr-FR" sz="2500" b="1" spc="5" dirty="0">
                <a:latin typeface="Arial Black"/>
                <a:cs typeface="Arial Black"/>
              </a:rPr>
              <a:t>R</a:t>
            </a:r>
            <a:r>
              <a:rPr lang="fr-FR" sz="2500" b="1" spc="-25" dirty="0">
                <a:latin typeface="Arial Black"/>
                <a:cs typeface="Arial Black"/>
              </a:rPr>
              <a:t>EFORME</a:t>
            </a:r>
            <a:endParaRPr sz="2500" dirty="0"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lang="fr-FR" sz="1600" b="1" spc="-15" dirty="0">
                <a:latin typeface="Arial"/>
                <a:cs typeface="Arial"/>
              </a:rPr>
              <a:t>	Rentrée</a:t>
            </a:r>
            <a:r>
              <a:rPr sz="1600" b="1" spc="-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2018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:</a:t>
            </a:r>
            <a:endParaRPr sz="1600" dirty="0">
              <a:latin typeface="Arial"/>
              <a:cs typeface="Arial"/>
            </a:endParaRPr>
          </a:p>
          <a:p>
            <a:pPr marL="736600" indent="-274320">
              <a:lnSpc>
                <a:spcPct val="100000"/>
              </a:lnSpc>
              <a:spcBef>
                <a:spcPts val="330"/>
              </a:spcBef>
              <a:buClr>
                <a:srgbClr val="EE7444"/>
              </a:buClr>
              <a:buFont typeface="Arial"/>
              <a:buChar char="■"/>
              <a:tabLst>
                <a:tab pos="728980" algn="l"/>
              </a:tabLst>
            </a:pPr>
            <a:r>
              <a:rPr sz="1400" dirty="0">
                <a:latin typeface="Arial"/>
                <a:cs typeface="Arial"/>
              </a:rPr>
              <a:t>la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s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5" dirty="0">
                <a:latin typeface="Arial"/>
                <a:cs typeface="Arial"/>
              </a:rPr>
              <a:t>c</a:t>
            </a:r>
            <a:r>
              <a:rPr sz="1400" spc="-5" dirty="0">
                <a:latin typeface="Arial"/>
                <a:cs typeface="Arial"/>
              </a:rPr>
              <a:t>o</a:t>
            </a:r>
            <a:r>
              <a:rPr sz="1400" dirty="0">
                <a:latin typeface="Arial"/>
                <a:cs typeface="Arial"/>
              </a:rPr>
              <a:t>nde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g</a:t>
            </a:r>
            <a:r>
              <a:rPr sz="1400" spc="-5" dirty="0">
                <a:latin typeface="Arial"/>
                <a:cs typeface="Arial"/>
              </a:rPr>
              <a:t>é</a:t>
            </a:r>
            <a:r>
              <a:rPr sz="1400" dirty="0">
                <a:latin typeface="Arial"/>
                <a:cs typeface="Arial"/>
              </a:rPr>
              <a:t>nérale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et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5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hn</a:t>
            </a:r>
            <a:r>
              <a:rPr sz="1400" spc="-5" dirty="0">
                <a:latin typeface="Arial"/>
                <a:cs typeface="Arial"/>
              </a:rPr>
              <a:t>o</a:t>
            </a:r>
            <a:r>
              <a:rPr sz="1400" dirty="0">
                <a:latin typeface="Arial"/>
                <a:cs typeface="Arial"/>
              </a:rPr>
              <a:t>l</a:t>
            </a:r>
            <a:r>
              <a:rPr sz="1400" spc="-5" dirty="0">
                <a:latin typeface="Arial"/>
                <a:cs typeface="Arial"/>
              </a:rPr>
              <a:t>o</a:t>
            </a:r>
            <a:r>
              <a:rPr sz="1400" dirty="0">
                <a:latin typeface="Arial"/>
                <a:cs typeface="Arial"/>
              </a:rPr>
              <a:t>giq</a:t>
            </a:r>
            <a:r>
              <a:rPr sz="1400" spc="-5" dirty="0">
                <a:latin typeface="Arial"/>
                <a:cs typeface="Arial"/>
              </a:rPr>
              <a:t>u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o</a:t>
            </a:r>
            <a:r>
              <a:rPr sz="1400" spc="-5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na</a:t>
            </a:r>
            <a:r>
              <a:rPr sz="1400" spc="5" dirty="0">
                <a:latin typeface="Arial"/>
                <a:cs typeface="Arial"/>
              </a:rPr>
              <a:t>î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de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p</a:t>
            </a:r>
            <a:r>
              <a:rPr sz="1400" dirty="0">
                <a:latin typeface="Arial"/>
                <a:cs typeface="Arial"/>
              </a:rPr>
              <a:t>re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iers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aj</a:t>
            </a:r>
            <a:r>
              <a:rPr sz="1400" spc="-5" dirty="0">
                <a:latin typeface="Arial"/>
                <a:cs typeface="Arial"/>
              </a:rPr>
              <a:t>u</a:t>
            </a:r>
            <a:r>
              <a:rPr sz="1400" spc="5" dirty="0">
                <a:latin typeface="Arial"/>
                <a:cs typeface="Arial"/>
              </a:rPr>
              <a:t>st</a:t>
            </a:r>
            <a:r>
              <a:rPr sz="1400" spc="-5" dirty="0">
                <a:latin typeface="Arial"/>
                <a:cs typeface="Arial"/>
              </a:rPr>
              <a:t>e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5" dirty="0">
                <a:latin typeface="Arial"/>
                <a:cs typeface="Arial"/>
              </a:rPr>
              <a:t>n</a:t>
            </a:r>
            <a:r>
              <a:rPr sz="1400" spc="5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s</a:t>
            </a:r>
          </a:p>
          <a:p>
            <a:pPr>
              <a:lnSpc>
                <a:spcPct val="100000"/>
              </a:lnSpc>
              <a:buClr>
                <a:srgbClr val="EE7444"/>
              </a:buClr>
              <a:buFont typeface="Arial"/>
              <a:buChar char="■"/>
            </a:pP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lang="fr-FR" sz="1600" b="1" spc="-15" dirty="0">
                <a:latin typeface="Arial"/>
                <a:cs typeface="Arial"/>
              </a:rPr>
              <a:t>	R</a:t>
            </a:r>
            <a:r>
              <a:rPr sz="1600" b="1" spc="-15" dirty="0">
                <a:latin typeface="Arial"/>
                <a:cs typeface="Arial"/>
              </a:rPr>
              <a:t>ent</a:t>
            </a:r>
            <a:r>
              <a:rPr sz="1600" b="1" spc="-10" dirty="0">
                <a:latin typeface="Arial"/>
                <a:cs typeface="Arial"/>
              </a:rPr>
              <a:t>rée</a:t>
            </a:r>
            <a:r>
              <a:rPr sz="1600" b="1" spc="-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2019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:</a:t>
            </a:r>
            <a:endParaRPr sz="1600" dirty="0">
              <a:latin typeface="Arial"/>
              <a:cs typeface="Arial"/>
            </a:endParaRPr>
          </a:p>
          <a:p>
            <a:pPr marL="736600" marR="29209" indent="-266700">
              <a:lnSpc>
                <a:spcPct val="100000"/>
              </a:lnSpc>
              <a:spcBef>
                <a:spcPts val="330"/>
              </a:spcBef>
              <a:buClr>
                <a:srgbClr val="EE7444"/>
              </a:buClr>
              <a:buFont typeface="Arial"/>
              <a:buChar char="■"/>
              <a:tabLst>
                <a:tab pos="737235" algn="l"/>
              </a:tabLst>
            </a:pPr>
            <a:r>
              <a:rPr sz="1400" dirty="0">
                <a:latin typeface="Arial"/>
                <a:cs typeface="Arial"/>
              </a:rPr>
              <a:t>les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la</a:t>
            </a:r>
            <a:r>
              <a:rPr sz="1400" spc="5" dirty="0">
                <a:latin typeface="Arial"/>
                <a:cs typeface="Arial"/>
              </a:rPr>
              <a:t>ss</a:t>
            </a:r>
            <a:r>
              <a:rPr sz="1400" dirty="0">
                <a:latin typeface="Arial"/>
                <a:cs typeface="Arial"/>
              </a:rPr>
              <a:t>es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d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lang="fr-FR" sz="1400" spc="5" dirty="0">
                <a:latin typeface="Arial"/>
                <a:cs typeface="Arial"/>
              </a:rPr>
              <a:t>S</a:t>
            </a:r>
            <a:r>
              <a:rPr lang="fr-FR" sz="1400" spc="-5" dirty="0">
                <a:latin typeface="Arial"/>
                <a:cs typeface="Arial"/>
              </a:rPr>
              <a:t>econde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et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lang="fr-FR" sz="1400" dirty="0">
                <a:latin typeface="Arial"/>
                <a:cs typeface="Arial"/>
              </a:rPr>
              <a:t>Première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s</a:t>
            </a:r>
            <a:r>
              <a:rPr sz="1400" spc="-5" dirty="0">
                <a:latin typeface="Arial"/>
                <a:cs typeface="Arial"/>
              </a:rPr>
              <a:t>o</a:t>
            </a:r>
            <a:r>
              <a:rPr sz="1400" dirty="0">
                <a:latin typeface="Arial"/>
                <a:cs typeface="Arial"/>
              </a:rPr>
              <a:t>nt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ré</a:t>
            </a:r>
            <a:r>
              <a:rPr sz="1400" spc="-5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o</a:t>
            </a:r>
            <a:r>
              <a:rPr sz="1400" spc="-20" dirty="0">
                <a:latin typeface="Arial"/>
                <a:cs typeface="Arial"/>
              </a:rPr>
              <a:t>v</a:t>
            </a:r>
            <a:r>
              <a:rPr sz="1400" dirty="0">
                <a:latin typeface="Arial"/>
                <a:cs typeface="Arial"/>
              </a:rPr>
              <a:t>é</a:t>
            </a:r>
            <a:r>
              <a:rPr sz="1400" spc="-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20" dirty="0">
                <a:latin typeface="Arial"/>
                <a:cs typeface="Arial"/>
              </a:rPr>
              <a:t>v</a:t>
            </a:r>
            <a:r>
              <a:rPr sz="1400" spc="-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c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de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ou</a:t>
            </a:r>
            <a:r>
              <a:rPr sz="1400" spc="-20" dirty="0">
                <a:latin typeface="Arial"/>
                <a:cs typeface="Arial"/>
              </a:rPr>
              <a:t>v</a:t>
            </a:r>
            <a:r>
              <a:rPr sz="1400" spc="-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5" dirty="0">
                <a:latin typeface="Arial"/>
                <a:cs typeface="Arial"/>
              </a:rPr>
              <a:t>u</a:t>
            </a:r>
            <a:r>
              <a:rPr sz="1400" dirty="0">
                <a:latin typeface="Arial"/>
                <a:cs typeface="Arial"/>
              </a:rPr>
              <a:t>x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horaires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de </a:t>
            </a:r>
            <a:r>
              <a:rPr sz="1400" dirty="0">
                <a:latin typeface="Arial"/>
                <a:cs typeface="Arial"/>
              </a:rPr>
              <a:t>n</a:t>
            </a:r>
            <a:r>
              <a:rPr sz="1400" spc="-5" dirty="0">
                <a:latin typeface="Arial"/>
                <a:cs typeface="Arial"/>
              </a:rPr>
              <a:t>o</a:t>
            </a:r>
            <a:r>
              <a:rPr sz="1400" dirty="0">
                <a:latin typeface="Arial"/>
                <a:cs typeface="Arial"/>
              </a:rPr>
              <a:t>u</a:t>
            </a:r>
            <a:r>
              <a:rPr sz="1400" spc="-20" dirty="0">
                <a:latin typeface="Arial"/>
                <a:cs typeface="Arial"/>
              </a:rPr>
              <a:t>v</a:t>
            </a:r>
            <a:r>
              <a:rPr sz="1400" spc="-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aux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pro</a:t>
            </a:r>
            <a:r>
              <a:rPr sz="1400" spc="-5" dirty="0">
                <a:latin typeface="Arial"/>
                <a:cs typeface="Arial"/>
              </a:rPr>
              <a:t>g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5" dirty="0">
                <a:latin typeface="Arial"/>
                <a:cs typeface="Arial"/>
              </a:rPr>
              <a:t>a</a:t>
            </a:r>
            <a:r>
              <a:rPr sz="1400" spc="-10" dirty="0">
                <a:latin typeface="Arial"/>
                <a:cs typeface="Arial"/>
              </a:rPr>
              <a:t>mm</a:t>
            </a:r>
            <a:r>
              <a:rPr sz="1400" spc="-5" dirty="0">
                <a:latin typeface="Arial"/>
                <a:cs typeface="Arial"/>
              </a:rPr>
              <a:t>es</a:t>
            </a:r>
            <a:endParaRPr sz="1400" dirty="0">
              <a:latin typeface="Arial"/>
              <a:cs typeface="Arial"/>
            </a:endParaRPr>
          </a:p>
          <a:p>
            <a:pPr marL="736600" marR="410845" indent="-266700">
              <a:lnSpc>
                <a:spcPct val="100000"/>
              </a:lnSpc>
              <a:spcBef>
                <a:spcPts val="335"/>
              </a:spcBef>
              <a:buClr>
                <a:srgbClr val="EE7444"/>
              </a:buClr>
              <a:buFont typeface="Arial"/>
              <a:buChar char="■"/>
              <a:tabLst>
                <a:tab pos="737235" algn="l"/>
              </a:tabLst>
            </a:pPr>
            <a:r>
              <a:rPr sz="1400" spc="-5" dirty="0">
                <a:latin typeface="Arial"/>
                <a:cs typeface="Arial"/>
              </a:rPr>
              <a:t>2</a:t>
            </a:r>
            <a:r>
              <a:rPr sz="1350" spc="22" baseline="24691" dirty="0">
                <a:latin typeface="Arial"/>
                <a:cs typeface="Arial"/>
              </a:rPr>
              <a:t>è</a:t>
            </a:r>
            <a:r>
              <a:rPr sz="1350" spc="37" baseline="24691" dirty="0">
                <a:latin typeface="Arial"/>
                <a:cs typeface="Arial"/>
              </a:rPr>
              <a:t>me</a:t>
            </a:r>
            <a:r>
              <a:rPr sz="1350" baseline="24691" dirty="0">
                <a:latin typeface="Arial"/>
                <a:cs typeface="Arial"/>
              </a:rPr>
              <a:t> </a:t>
            </a:r>
            <a:r>
              <a:rPr sz="1350" spc="-179" baseline="24691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et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3</a:t>
            </a:r>
            <a:r>
              <a:rPr sz="1350" spc="22" baseline="24691" dirty="0">
                <a:latin typeface="Arial"/>
                <a:cs typeface="Arial"/>
              </a:rPr>
              <a:t>è</a:t>
            </a:r>
            <a:r>
              <a:rPr sz="1350" spc="37" baseline="24691" dirty="0">
                <a:latin typeface="Arial"/>
                <a:cs typeface="Arial"/>
              </a:rPr>
              <a:t>me</a:t>
            </a:r>
            <a:r>
              <a:rPr sz="1350" baseline="24691" dirty="0">
                <a:latin typeface="Arial"/>
                <a:cs typeface="Arial"/>
              </a:rPr>
              <a:t> </a:t>
            </a:r>
            <a:r>
              <a:rPr sz="1350" spc="-165" baseline="24691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ri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5" dirty="0">
                <a:latin typeface="Arial"/>
                <a:cs typeface="Arial"/>
              </a:rPr>
              <a:t>st</a:t>
            </a:r>
            <a:r>
              <a:rPr sz="1400" dirty="0">
                <a:latin typeface="Arial"/>
                <a:cs typeface="Arial"/>
              </a:rPr>
              <a:t>re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de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l’an</a:t>
            </a:r>
            <a:r>
              <a:rPr sz="1400" spc="-5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ée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sc</a:t>
            </a:r>
            <a:r>
              <a:rPr sz="1400" dirty="0">
                <a:latin typeface="Arial"/>
                <a:cs typeface="Arial"/>
              </a:rPr>
              <a:t>olaire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20</a:t>
            </a:r>
            <a:r>
              <a:rPr sz="1400" spc="-5" dirty="0">
                <a:latin typeface="Arial"/>
                <a:cs typeface="Arial"/>
              </a:rPr>
              <a:t>1</a:t>
            </a:r>
            <a:r>
              <a:rPr sz="1400" dirty="0">
                <a:latin typeface="Arial"/>
                <a:cs typeface="Arial"/>
              </a:rPr>
              <a:t>9-20</a:t>
            </a:r>
            <a:r>
              <a:rPr sz="1400" spc="-5" dirty="0">
                <a:latin typeface="Arial"/>
                <a:cs typeface="Arial"/>
              </a:rPr>
              <a:t>2</a:t>
            </a:r>
            <a:r>
              <a:rPr sz="1400" dirty="0">
                <a:latin typeface="Arial"/>
                <a:cs typeface="Arial"/>
              </a:rPr>
              <a:t>0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: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</a:t>
            </a:r>
            <a:r>
              <a:rPr sz="1400" spc="-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ux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s</a:t>
            </a:r>
            <a:r>
              <a:rPr sz="1400" spc="-5" dirty="0">
                <a:latin typeface="Arial"/>
                <a:cs typeface="Arial"/>
              </a:rPr>
              <a:t>é</a:t>
            </a:r>
            <a:r>
              <a:rPr sz="1400" dirty="0">
                <a:latin typeface="Arial"/>
                <a:cs typeface="Arial"/>
              </a:rPr>
              <a:t>q</a:t>
            </a:r>
            <a:r>
              <a:rPr sz="1400" spc="-5" dirty="0">
                <a:latin typeface="Arial"/>
                <a:cs typeface="Arial"/>
              </a:rPr>
              <a:t>u</a:t>
            </a:r>
            <a:r>
              <a:rPr sz="1400" dirty="0">
                <a:latin typeface="Arial"/>
                <a:cs typeface="Arial"/>
              </a:rPr>
              <a:t>en</a:t>
            </a:r>
            <a:r>
              <a:rPr sz="1400" spc="5" dirty="0">
                <a:latin typeface="Arial"/>
                <a:cs typeface="Arial"/>
              </a:rPr>
              <a:t>c</a:t>
            </a:r>
            <a:r>
              <a:rPr sz="1400" spc="-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d’é</a:t>
            </a:r>
            <a:r>
              <a:rPr sz="1400" spc="-5" dirty="0">
                <a:latin typeface="Arial"/>
                <a:cs typeface="Arial"/>
              </a:rPr>
              <a:t>p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u</a:t>
            </a:r>
            <a:r>
              <a:rPr sz="1400" spc="-20" dirty="0">
                <a:latin typeface="Arial"/>
                <a:cs typeface="Arial"/>
              </a:rPr>
              <a:t>v</a:t>
            </a:r>
            <a:r>
              <a:rPr sz="1400" spc="-5" dirty="0">
                <a:latin typeface="Arial"/>
                <a:cs typeface="Arial"/>
              </a:rPr>
              <a:t>es </a:t>
            </a:r>
            <a:r>
              <a:rPr sz="1400" spc="5" dirty="0">
                <a:latin typeface="Arial"/>
                <a:cs typeface="Arial"/>
              </a:rPr>
              <a:t>c</a:t>
            </a:r>
            <a:r>
              <a:rPr sz="1400" spc="-5" dirty="0">
                <a:latin typeface="Arial"/>
                <a:cs typeface="Arial"/>
              </a:rPr>
              <a:t>o</a:t>
            </a:r>
            <a:r>
              <a:rPr sz="1400" spc="-10" dirty="0">
                <a:latin typeface="Arial"/>
                <a:cs typeface="Arial"/>
              </a:rPr>
              <a:t>mm</a:t>
            </a:r>
            <a:r>
              <a:rPr sz="1400" dirty="0">
                <a:latin typeface="Arial"/>
                <a:cs typeface="Arial"/>
              </a:rPr>
              <a:t>u</a:t>
            </a:r>
            <a:r>
              <a:rPr sz="1400" spc="-5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es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d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on</a:t>
            </a:r>
            <a:r>
              <a:rPr sz="1400" spc="5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5" dirty="0">
                <a:latin typeface="Arial"/>
                <a:cs typeface="Arial"/>
              </a:rPr>
              <a:t>ô</a:t>
            </a:r>
            <a:r>
              <a:rPr sz="1400" dirty="0">
                <a:latin typeface="Arial"/>
                <a:cs typeface="Arial"/>
              </a:rPr>
              <a:t>le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c</a:t>
            </a:r>
            <a:r>
              <a:rPr sz="1400" spc="-5" dirty="0">
                <a:latin typeface="Arial"/>
                <a:cs typeface="Arial"/>
              </a:rPr>
              <a:t>o</a:t>
            </a:r>
            <a:r>
              <a:rPr sz="1400" dirty="0">
                <a:latin typeface="Arial"/>
                <a:cs typeface="Arial"/>
              </a:rPr>
              <a:t>n</a:t>
            </a:r>
            <a:r>
              <a:rPr sz="1400" spc="5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i</a:t>
            </a:r>
            <a:r>
              <a:rPr sz="1400" spc="-5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u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en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la</a:t>
            </a:r>
            <a:r>
              <a:rPr sz="1400" spc="5" dirty="0">
                <a:latin typeface="Arial"/>
                <a:cs typeface="Arial"/>
              </a:rPr>
              <a:t>ss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de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pr</a:t>
            </a:r>
            <a:r>
              <a:rPr sz="1400" spc="-5" dirty="0">
                <a:latin typeface="Arial"/>
                <a:cs typeface="Arial"/>
              </a:rPr>
              <a:t>e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i</a:t>
            </a:r>
            <a:r>
              <a:rPr sz="1400" spc="-5" dirty="0">
                <a:latin typeface="Arial"/>
                <a:cs typeface="Arial"/>
              </a:rPr>
              <a:t>è</a:t>
            </a:r>
            <a:r>
              <a:rPr sz="1400" dirty="0">
                <a:latin typeface="Arial"/>
                <a:cs typeface="Arial"/>
              </a:rPr>
              <a:t>re</a:t>
            </a:r>
          </a:p>
          <a:p>
            <a:pPr marL="736600" indent="-266700">
              <a:lnSpc>
                <a:spcPct val="100000"/>
              </a:lnSpc>
              <a:spcBef>
                <a:spcPts val="335"/>
              </a:spcBef>
              <a:buClr>
                <a:srgbClr val="EE7444"/>
              </a:buClr>
              <a:buFont typeface="Arial"/>
              <a:buChar char="■"/>
              <a:tabLst>
                <a:tab pos="736600" algn="l"/>
              </a:tabLst>
            </a:pPr>
            <a:r>
              <a:rPr sz="1400" spc="5" dirty="0">
                <a:latin typeface="Arial"/>
                <a:cs typeface="Arial"/>
              </a:rPr>
              <a:t>J</a:t>
            </a:r>
            <a:r>
              <a:rPr sz="1400" spc="-5" dirty="0">
                <a:latin typeface="Arial"/>
                <a:cs typeface="Arial"/>
              </a:rPr>
              <a:t>u</a:t>
            </a:r>
            <a:r>
              <a:rPr sz="1400" dirty="0">
                <a:latin typeface="Arial"/>
                <a:cs typeface="Arial"/>
              </a:rPr>
              <a:t>in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2</a:t>
            </a:r>
            <a:r>
              <a:rPr sz="1400" dirty="0">
                <a:latin typeface="Arial"/>
                <a:cs typeface="Arial"/>
              </a:rPr>
              <a:t>020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: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é</a:t>
            </a:r>
            <a:r>
              <a:rPr sz="1400" spc="-5" dirty="0">
                <a:latin typeface="Arial"/>
                <a:cs typeface="Arial"/>
              </a:rPr>
              <a:t>p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u</a:t>
            </a:r>
            <a:r>
              <a:rPr sz="1400" spc="-20" dirty="0">
                <a:latin typeface="Arial"/>
                <a:cs typeface="Arial"/>
              </a:rPr>
              <a:t>v</a:t>
            </a:r>
            <a:r>
              <a:rPr sz="1400" dirty="0">
                <a:latin typeface="Arial"/>
                <a:cs typeface="Arial"/>
              </a:rPr>
              <a:t>es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an</a:t>
            </a:r>
            <a:r>
              <a:rPr sz="1400" spc="5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i</a:t>
            </a:r>
            <a:r>
              <a:rPr sz="1400" spc="5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i</a:t>
            </a:r>
            <a:r>
              <a:rPr sz="1400" spc="-5" dirty="0">
                <a:latin typeface="Arial"/>
                <a:cs typeface="Arial"/>
              </a:rPr>
              <a:t>p</a:t>
            </a:r>
            <a:r>
              <a:rPr sz="1400" dirty="0">
                <a:latin typeface="Arial"/>
                <a:cs typeface="Arial"/>
              </a:rPr>
              <a:t>ées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de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f</a:t>
            </a:r>
            <a:r>
              <a:rPr sz="1400" dirty="0">
                <a:latin typeface="Arial"/>
                <a:cs typeface="Arial"/>
              </a:rPr>
              <a:t>ra</a:t>
            </a:r>
            <a:r>
              <a:rPr sz="1400" spc="-5" dirty="0">
                <a:latin typeface="Arial"/>
                <a:cs typeface="Arial"/>
              </a:rPr>
              <a:t>n</a:t>
            </a:r>
            <a:r>
              <a:rPr sz="1400" spc="5" dirty="0">
                <a:latin typeface="Arial"/>
                <a:cs typeface="Arial"/>
              </a:rPr>
              <a:t>ç</a:t>
            </a:r>
            <a:r>
              <a:rPr sz="1400" dirty="0">
                <a:latin typeface="Arial"/>
                <a:cs typeface="Arial"/>
              </a:rPr>
              <a:t>ais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n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p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5" dirty="0">
                <a:latin typeface="Arial"/>
                <a:cs typeface="Arial"/>
              </a:rPr>
              <a:t>e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ière</a:t>
            </a:r>
          </a:p>
          <a:p>
            <a:pPr>
              <a:lnSpc>
                <a:spcPct val="100000"/>
              </a:lnSpc>
              <a:buClr>
                <a:srgbClr val="EE7444"/>
              </a:buClr>
              <a:buFont typeface="Arial"/>
              <a:buChar char="■"/>
            </a:pP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lang="fr-FR" sz="1600" b="1" spc="-15" dirty="0">
                <a:latin typeface="Arial"/>
                <a:cs typeface="Arial"/>
              </a:rPr>
              <a:t>	</a:t>
            </a:r>
            <a:r>
              <a:rPr sz="1600" b="1" spc="-15" dirty="0">
                <a:latin typeface="Arial"/>
                <a:cs typeface="Arial"/>
              </a:rPr>
              <a:t>R</a:t>
            </a:r>
            <a:r>
              <a:rPr lang="fr-FR" sz="1600" b="1" spc="-15" dirty="0">
                <a:latin typeface="Arial"/>
                <a:cs typeface="Arial"/>
              </a:rPr>
              <a:t>entrée</a:t>
            </a:r>
            <a:r>
              <a:rPr sz="1600" b="1" spc="-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2020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:</a:t>
            </a:r>
            <a:endParaRPr sz="1600" dirty="0">
              <a:latin typeface="Arial"/>
              <a:cs typeface="Arial"/>
            </a:endParaRPr>
          </a:p>
          <a:p>
            <a:pPr marL="736600" indent="-266700">
              <a:lnSpc>
                <a:spcPct val="100000"/>
              </a:lnSpc>
              <a:spcBef>
                <a:spcPts val="330"/>
              </a:spcBef>
              <a:buClr>
                <a:srgbClr val="EE7444"/>
              </a:buClr>
              <a:buFont typeface="Arial"/>
              <a:buChar char="■"/>
              <a:tabLst>
                <a:tab pos="737235" algn="l"/>
              </a:tabLst>
            </a:pPr>
            <a:r>
              <a:rPr sz="1400" dirty="0">
                <a:latin typeface="Arial"/>
                <a:cs typeface="Arial"/>
              </a:rPr>
              <a:t>la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l</a:t>
            </a:r>
            <a:r>
              <a:rPr sz="1400" spc="-5" dirty="0">
                <a:latin typeface="Arial"/>
                <a:cs typeface="Arial"/>
              </a:rPr>
              <a:t>a</a:t>
            </a:r>
            <a:r>
              <a:rPr sz="1400" spc="5" dirty="0">
                <a:latin typeface="Arial"/>
                <a:cs typeface="Arial"/>
              </a:rPr>
              <a:t>ss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de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lang="fr-FR" sz="1400" spc="5" dirty="0">
                <a:latin typeface="Arial"/>
                <a:cs typeface="Arial"/>
              </a:rPr>
              <a:t>T</a:t>
            </a:r>
            <a:r>
              <a:rPr lang="fr-FR" sz="1400" dirty="0">
                <a:latin typeface="Arial"/>
                <a:cs typeface="Arial"/>
              </a:rPr>
              <a:t>erminale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5" dirty="0">
                <a:latin typeface="Arial"/>
                <a:cs typeface="Arial"/>
              </a:rPr>
              <a:t>s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5" dirty="0">
                <a:latin typeface="Arial"/>
                <a:cs typeface="Arial"/>
              </a:rPr>
              <a:t>é</a:t>
            </a:r>
            <a:r>
              <a:rPr sz="1400" dirty="0">
                <a:latin typeface="Arial"/>
                <a:cs typeface="Arial"/>
              </a:rPr>
              <a:t>n</a:t>
            </a:r>
            <a:r>
              <a:rPr sz="1400" spc="-5" dirty="0">
                <a:latin typeface="Arial"/>
                <a:cs typeface="Arial"/>
              </a:rPr>
              <a:t>o</a:t>
            </a:r>
            <a:r>
              <a:rPr sz="1400" spc="-20" dirty="0">
                <a:latin typeface="Arial"/>
                <a:cs typeface="Arial"/>
              </a:rPr>
              <a:t>v</a:t>
            </a:r>
            <a:r>
              <a:rPr sz="1400" dirty="0">
                <a:latin typeface="Arial"/>
                <a:cs typeface="Arial"/>
              </a:rPr>
              <a:t>ée</a:t>
            </a:r>
          </a:p>
          <a:p>
            <a:pPr marL="736600" marR="5080" indent="-266700">
              <a:lnSpc>
                <a:spcPct val="100000"/>
              </a:lnSpc>
              <a:spcBef>
                <a:spcPts val="335"/>
              </a:spcBef>
              <a:buClr>
                <a:srgbClr val="EE7444"/>
              </a:buClr>
              <a:buFont typeface="Arial"/>
              <a:buChar char="■"/>
              <a:tabLst>
                <a:tab pos="737235" algn="l"/>
              </a:tabLst>
            </a:pPr>
            <a:r>
              <a:rPr sz="1400" spc="-5" dirty="0">
                <a:latin typeface="Arial"/>
                <a:cs typeface="Arial"/>
              </a:rPr>
              <a:t>2</a:t>
            </a:r>
            <a:r>
              <a:rPr sz="1350" spc="22" baseline="24691" dirty="0">
                <a:latin typeface="Arial"/>
                <a:cs typeface="Arial"/>
              </a:rPr>
              <a:t>è</a:t>
            </a:r>
            <a:r>
              <a:rPr sz="1350" spc="37" baseline="24691" dirty="0">
                <a:latin typeface="Arial"/>
                <a:cs typeface="Arial"/>
              </a:rPr>
              <a:t>me</a:t>
            </a:r>
            <a:r>
              <a:rPr sz="1350" baseline="24691" dirty="0">
                <a:latin typeface="Arial"/>
                <a:cs typeface="Arial"/>
              </a:rPr>
              <a:t> </a:t>
            </a:r>
            <a:r>
              <a:rPr sz="1350" spc="-179" baseline="24691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ri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5" dirty="0">
                <a:latin typeface="Arial"/>
                <a:cs typeface="Arial"/>
              </a:rPr>
              <a:t>st</a:t>
            </a:r>
            <a:r>
              <a:rPr sz="1400" dirty="0">
                <a:latin typeface="Arial"/>
                <a:cs typeface="Arial"/>
              </a:rPr>
              <a:t>re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de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l’an</a:t>
            </a:r>
            <a:r>
              <a:rPr sz="1400" spc="-5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ée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sc</a:t>
            </a:r>
            <a:r>
              <a:rPr sz="1400" dirty="0">
                <a:latin typeface="Arial"/>
                <a:cs typeface="Arial"/>
              </a:rPr>
              <a:t>olaire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2</a:t>
            </a:r>
            <a:r>
              <a:rPr sz="1400" spc="-5" dirty="0">
                <a:latin typeface="Arial"/>
                <a:cs typeface="Arial"/>
              </a:rPr>
              <a:t>0</a:t>
            </a:r>
            <a:r>
              <a:rPr sz="1400" dirty="0">
                <a:latin typeface="Arial"/>
                <a:cs typeface="Arial"/>
              </a:rPr>
              <a:t>2</a:t>
            </a:r>
            <a:r>
              <a:rPr sz="1400" spc="-5" dirty="0">
                <a:latin typeface="Arial"/>
                <a:cs typeface="Arial"/>
              </a:rPr>
              <a:t>0</a:t>
            </a:r>
            <a:r>
              <a:rPr sz="1400" dirty="0">
                <a:latin typeface="Arial"/>
                <a:cs typeface="Arial"/>
              </a:rPr>
              <a:t>-</a:t>
            </a:r>
            <a:r>
              <a:rPr sz="1400" spc="-5" dirty="0">
                <a:latin typeface="Arial"/>
                <a:cs typeface="Arial"/>
              </a:rPr>
              <a:t>2</a:t>
            </a:r>
            <a:r>
              <a:rPr sz="1400" dirty="0">
                <a:latin typeface="Arial"/>
                <a:cs typeface="Arial"/>
              </a:rPr>
              <a:t>021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:</a:t>
            </a:r>
            <a:r>
              <a:rPr sz="1400" spc="-5" dirty="0">
                <a:latin typeface="Arial"/>
                <a:cs typeface="Arial"/>
              </a:rPr>
              <a:t> u</a:t>
            </a:r>
            <a:r>
              <a:rPr sz="1400" dirty="0">
                <a:latin typeface="Arial"/>
                <a:cs typeface="Arial"/>
              </a:rPr>
              <a:t>ne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s</a:t>
            </a:r>
            <a:r>
              <a:rPr sz="1400" dirty="0">
                <a:latin typeface="Arial"/>
                <a:cs typeface="Arial"/>
              </a:rPr>
              <a:t>éq</a:t>
            </a:r>
            <a:r>
              <a:rPr sz="1400" spc="-5" dirty="0">
                <a:latin typeface="Arial"/>
                <a:cs typeface="Arial"/>
              </a:rPr>
              <a:t>u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5" dirty="0">
                <a:latin typeface="Arial"/>
                <a:cs typeface="Arial"/>
              </a:rPr>
              <a:t>n</a:t>
            </a:r>
            <a:r>
              <a:rPr sz="1400" spc="5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d’é</a:t>
            </a:r>
            <a:r>
              <a:rPr sz="1400" spc="-5" dirty="0">
                <a:latin typeface="Arial"/>
                <a:cs typeface="Arial"/>
              </a:rPr>
              <a:t>p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u</a:t>
            </a:r>
            <a:r>
              <a:rPr sz="1400" spc="-20" dirty="0">
                <a:latin typeface="Arial"/>
                <a:cs typeface="Arial"/>
              </a:rPr>
              <a:t>v</a:t>
            </a:r>
            <a:r>
              <a:rPr sz="1400" spc="-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o</a:t>
            </a:r>
            <a:r>
              <a:rPr sz="1400" spc="-10" dirty="0">
                <a:latin typeface="Arial"/>
                <a:cs typeface="Arial"/>
              </a:rPr>
              <a:t>mm</a:t>
            </a:r>
            <a:r>
              <a:rPr sz="1400" dirty="0">
                <a:latin typeface="Arial"/>
                <a:cs typeface="Arial"/>
              </a:rPr>
              <a:t>un</a:t>
            </a:r>
            <a:r>
              <a:rPr sz="1400" spc="-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de </a:t>
            </a:r>
            <a:r>
              <a:rPr sz="1400" spc="5" dirty="0">
                <a:latin typeface="Arial"/>
                <a:cs typeface="Arial"/>
              </a:rPr>
              <a:t>c</a:t>
            </a:r>
            <a:r>
              <a:rPr sz="1400" spc="-5" dirty="0">
                <a:latin typeface="Arial"/>
                <a:cs typeface="Arial"/>
              </a:rPr>
              <a:t>o</a:t>
            </a:r>
            <a:r>
              <a:rPr sz="1400" dirty="0">
                <a:latin typeface="Arial"/>
                <a:cs typeface="Arial"/>
              </a:rPr>
              <a:t>n</a:t>
            </a:r>
            <a:r>
              <a:rPr sz="1400" spc="5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rôle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c</a:t>
            </a:r>
            <a:r>
              <a:rPr sz="1400" spc="-5" dirty="0">
                <a:latin typeface="Arial"/>
                <a:cs typeface="Arial"/>
              </a:rPr>
              <a:t>o</a:t>
            </a:r>
            <a:r>
              <a:rPr sz="1400" dirty="0">
                <a:latin typeface="Arial"/>
                <a:cs typeface="Arial"/>
              </a:rPr>
              <a:t>n</a:t>
            </a:r>
            <a:r>
              <a:rPr sz="1400" spc="5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i</a:t>
            </a:r>
            <a:r>
              <a:rPr sz="1400" spc="-5" dirty="0">
                <a:latin typeface="Arial"/>
                <a:cs typeface="Arial"/>
              </a:rPr>
              <a:t>nu</a:t>
            </a:r>
            <a:endParaRPr sz="1400" dirty="0">
              <a:latin typeface="Arial"/>
              <a:cs typeface="Arial"/>
            </a:endParaRPr>
          </a:p>
          <a:p>
            <a:pPr marL="736600" indent="-267335">
              <a:lnSpc>
                <a:spcPct val="100000"/>
              </a:lnSpc>
              <a:spcBef>
                <a:spcPts val="335"/>
              </a:spcBef>
              <a:buClr>
                <a:srgbClr val="EE7444"/>
              </a:buClr>
              <a:buFont typeface="Arial"/>
              <a:buChar char="■"/>
              <a:tabLst>
                <a:tab pos="737235" algn="l"/>
              </a:tabLst>
            </a:pPr>
            <a:r>
              <a:rPr sz="1400" dirty="0">
                <a:latin typeface="Arial"/>
                <a:cs typeface="Arial"/>
              </a:rPr>
              <a:t>Prin</a:t>
            </a:r>
            <a:r>
              <a:rPr sz="1400" spc="5" dirty="0">
                <a:latin typeface="Arial"/>
                <a:cs typeface="Arial"/>
              </a:rPr>
              <a:t>t</a:t>
            </a:r>
            <a:r>
              <a:rPr sz="1400" spc="-5" dirty="0">
                <a:latin typeface="Arial"/>
                <a:cs typeface="Arial"/>
              </a:rPr>
              <a:t>e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ps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2</a:t>
            </a:r>
            <a:r>
              <a:rPr sz="1400" dirty="0">
                <a:latin typeface="Arial"/>
                <a:cs typeface="Arial"/>
              </a:rPr>
              <a:t>0</a:t>
            </a:r>
            <a:r>
              <a:rPr sz="1400" spc="-5" dirty="0">
                <a:latin typeface="Arial"/>
                <a:cs typeface="Arial"/>
              </a:rPr>
              <a:t>2</a:t>
            </a:r>
            <a:r>
              <a:rPr sz="1400" dirty="0">
                <a:latin typeface="Arial"/>
                <a:cs typeface="Arial"/>
              </a:rPr>
              <a:t>1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: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d</a:t>
            </a:r>
            <a:r>
              <a:rPr sz="1400" dirty="0">
                <a:latin typeface="Arial"/>
                <a:cs typeface="Arial"/>
              </a:rPr>
              <a:t>eux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é</a:t>
            </a:r>
            <a:r>
              <a:rPr sz="1400" spc="-5" dirty="0">
                <a:latin typeface="Arial"/>
                <a:cs typeface="Arial"/>
              </a:rPr>
              <a:t>p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u</a:t>
            </a:r>
            <a:r>
              <a:rPr sz="1400" spc="-20" dirty="0">
                <a:latin typeface="Arial"/>
                <a:cs typeface="Arial"/>
              </a:rPr>
              <a:t>v</a:t>
            </a:r>
            <a:r>
              <a:rPr sz="1400" dirty="0">
                <a:latin typeface="Arial"/>
                <a:cs typeface="Arial"/>
              </a:rPr>
              <a:t>es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é</a:t>
            </a:r>
            <a:r>
              <a:rPr sz="1400" spc="5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ri</a:t>
            </a:r>
            <a:r>
              <a:rPr sz="1400" spc="5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es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de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s</a:t>
            </a:r>
            <a:r>
              <a:rPr sz="1400" dirty="0">
                <a:latin typeface="Arial"/>
                <a:cs typeface="Arial"/>
              </a:rPr>
              <a:t>pé</a:t>
            </a:r>
            <a:r>
              <a:rPr sz="1400" spc="5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i</a:t>
            </a:r>
            <a:r>
              <a:rPr sz="1400" spc="-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li</a:t>
            </a:r>
            <a:r>
              <a:rPr sz="1400" spc="5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és</a:t>
            </a:r>
          </a:p>
          <a:p>
            <a:pPr marL="736600" indent="-266700">
              <a:lnSpc>
                <a:spcPct val="100000"/>
              </a:lnSpc>
              <a:spcBef>
                <a:spcPts val="335"/>
              </a:spcBef>
              <a:buClr>
                <a:srgbClr val="EE7444"/>
              </a:buClr>
              <a:buFont typeface="Arial"/>
              <a:buChar char="■"/>
              <a:tabLst>
                <a:tab pos="736600" algn="l"/>
              </a:tabLst>
            </a:pPr>
            <a:r>
              <a:rPr sz="1400" spc="5" dirty="0">
                <a:latin typeface="Arial"/>
                <a:cs typeface="Arial"/>
              </a:rPr>
              <a:t>J</a:t>
            </a:r>
            <a:r>
              <a:rPr sz="1400" spc="-5" dirty="0">
                <a:latin typeface="Arial"/>
                <a:cs typeface="Arial"/>
              </a:rPr>
              <a:t>u</a:t>
            </a:r>
            <a:r>
              <a:rPr sz="1400" dirty="0">
                <a:latin typeface="Arial"/>
                <a:cs typeface="Arial"/>
              </a:rPr>
              <a:t>in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2</a:t>
            </a:r>
            <a:r>
              <a:rPr sz="1400" dirty="0">
                <a:latin typeface="Arial"/>
                <a:cs typeface="Arial"/>
              </a:rPr>
              <a:t>021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: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é</a:t>
            </a:r>
            <a:r>
              <a:rPr sz="1400" spc="-5" dirty="0">
                <a:latin typeface="Arial"/>
                <a:cs typeface="Arial"/>
              </a:rPr>
              <a:t>p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u</a:t>
            </a:r>
            <a:r>
              <a:rPr sz="1400" spc="-20" dirty="0">
                <a:latin typeface="Arial"/>
                <a:cs typeface="Arial"/>
              </a:rPr>
              <a:t>v</a:t>
            </a:r>
            <a:r>
              <a:rPr sz="1400" dirty="0">
                <a:latin typeface="Arial"/>
                <a:cs typeface="Arial"/>
              </a:rPr>
              <a:t>es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é</a:t>
            </a:r>
            <a:r>
              <a:rPr sz="1400" spc="5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ri</a:t>
            </a:r>
            <a:r>
              <a:rPr sz="1400" spc="5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de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p</a:t>
            </a:r>
            <a:r>
              <a:rPr sz="1400" dirty="0">
                <a:latin typeface="Arial"/>
                <a:cs typeface="Arial"/>
              </a:rPr>
              <a:t>hilo</a:t>
            </a:r>
            <a:r>
              <a:rPr sz="1400" spc="5" dirty="0">
                <a:latin typeface="Arial"/>
                <a:cs typeface="Arial"/>
              </a:rPr>
              <a:t>s</a:t>
            </a:r>
            <a:r>
              <a:rPr sz="1400" spc="-5" dirty="0">
                <a:latin typeface="Arial"/>
                <a:cs typeface="Arial"/>
              </a:rPr>
              <a:t>o</a:t>
            </a:r>
            <a:r>
              <a:rPr sz="1400" dirty="0">
                <a:latin typeface="Arial"/>
                <a:cs typeface="Arial"/>
              </a:rPr>
              <a:t>phie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et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é</a:t>
            </a:r>
            <a:r>
              <a:rPr sz="1400" spc="-5" dirty="0">
                <a:latin typeface="Arial"/>
                <a:cs typeface="Arial"/>
              </a:rPr>
              <a:t>p</a:t>
            </a:r>
            <a:r>
              <a:rPr sz="1400" dirty="0">
                <a:latin typeface="Arial"/>
                <a:cs typeface="Arial"/>
              </a:rPr>
              <a:t>re</a:t>
            </a:r>
            <a:r>
              <a:rPr sz="1400" spc="-5" dirty="0">
                <a:latin typeface="Arial"/>
                <a:cs typeface="Arial"/>
              </a:rPr>
              <a:t>u</a:t>
            </a:r>
            <a:r>
              <a:rPr sz="1400" spc="-20" dirty="0">
                <a:latin typeface="Arial"/>
                <a:cs typeface="Arial"/>
              </a:rPr>
              <a:t>v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orale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t</a:t>
            </a:r>
            <a:r>
              <a:rPr sz="1400" spc="-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i</a:t>
            </a:r>
            <a:r>
              <a:rPr sz="1400" spc="-5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ale</a:t>
            </a:r>
          </a:p>
          <a:p>
            <a:pPr>
              <a:lnSpc>
                <a:spcPct val="100000"/>
              </a:lnSpc>
            </a:pPr>
            <a:endParaRPr sz="1400" dirty="0">
              <a:latin typeface="Times New Roman"/>
              <a:cs typeface="Times New Roman"/>
            </a:endParaRPr>
          </a:p>
          <a:p>
            <a:pPr marL="111760">
              <a:lnSpc>
                <a:spcPct val="100000"/>
              </a:lnSpc>
              <a:spcBef>
                <a:spcPts val="1030"/>
              </a:spcBef>
            </a:pPr>
            <a:r>
              <a:rPr lang="fr-FR" sz="1400" b="1" spc="-10" dirty="0">
                <a:latin typeface="Arial"/>
                <a:cs typeface="Arial"/>
              </a:rPr>
              <a:t>Juillet </a:t>
            </a:r>
            <a:r>
              <a:rPr sz="1400" b="1" dirty="0">
                <a:latin typeface="Arial"/>
                <a:cs typeface="Arial"/>
              </a:rPr>
              <a:t>2</a:t>
            </a:r>
            <a:r>
              <a:rPr sz="1400" b="1" spc="-5" dirty="0">
                <a:latin typeface="Arial"/>
                <a:cs typeface="Arial"/>
              </a:rPr>
              <a:t>0</a:t>
            </a:r>
            <a:r>
              <a:rPr sz="1400" b="1" dirty="0">
                <a:latin typeface="Arial"/>
                <a:cs typeface="Arial"/>
              </a:rPr>
              <a:t>21</a:t>
            </a:r>
            <a:r>
              <a:rPr sz="1400" b="1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:</a:t>
            </a:r>
            <a:r>
              <a:rPr sz="1400" spc="-5" dirty="0">
                <a:latin typeface="Arial"/>
                <a:cs typeface="Arial"/>
              </a:rPr>
              <a:t> d</a:t>
            </a:r>
            <a:r>
              <a:rPr sz="1400" dirty="0">
                <a:latin typeface="Arial"/>
                <a:cs typeface="Arial"/>
              </a:rPr>
              <a:t>éli</a:t>
            </a:r>
            <a:r>
              <a:rPr sz="1400" spc="-20" dirty="0">
                <a:latin typeface="Arial"/>
                <a:cs typeface="Arial"/>
              </a:rPr>
              <a:t>v</a:t>
            </a:r>
            <a:r>
              <a:rPr sz="1400" dirty="0">
                <a:latin typeface="Arial"/>
                <a:cs typeface="Arial"/>
              </a:rPr>
              <a:t>ra</a:t>
            </a:r>
            <a:r>
              <a:rPr sz="1400" spc="-5" dirty="0">
                <a:latin typeface="Arial"/>
                <a:cs typeface="Arial"/>
              </a:rPr>
              <a:t>n</a:t>
            </a:r>
            <a:r>
              <a:rPr sz="1400" spc="5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d</a:t>
            </a:r>
            <a:r>
              <a:rPr sz="1400" dirty="0">
                <a:latin typeface="Arial"/>
                <a:cs typeface="Arial"/>
              </a:rPr>
              <a:t>u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no</a:t>
            </a:r>
            <a:r>
              <a:rPr sz="1400" spc="-5" dirty="0">
                <a:latin typeface="Arial"/>
                <a:cs typeface="Arial"/>
              </a:rPr>
              <a:t>u</a:t>
            </a:r>
            <a:r>
              <a:rPr sz="1400" spc="-20" dirty="0">
                <a:latin typeface="Arial"/>
                <a:cs typeface="Arial"/>
              </a:rPr>
              <a:t>v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u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ba</a:t>
            </a:r>
            <a:r>
              <a:rPr sz="1400" spc="5" dirty="0">
                <a:latin typeface="Arial"/>
                <a:cs typeface="Arial"/>
              </a:rPr>
              <a:t>cc</a:t>
            </a:r>
            <a:r>
              <a:rPr sz="1400" dirty="0">
                <a:latin typeface="Arial"/>
                <a:cs typeface="Arial"/>
              </a:rPr>
              <a:t>alauré</a:t>
            </a:r>
            <a:r>
              <a:rPr sz="1400" spc="-1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t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BA</a:t>
            </a:r>
            <a:r>
              <a:rPr spc="-5" dirty="0"/>
              <a:t>CC</a:t>
            </a:r>
            <a:r>
              <a:rPr dirty="0"/>
              <a:t>ALA</a:t>
            </a:r>
            <a:r>
              <a:rPr spc="-5" dirty="0"/>
              <a:t>UR</a:t>
            </a:r>
            <a:r>
              <a:rPr dirty="0"/>
              <a:t>EAT</a:t>
            </a:r>
            <a:r>
              <a:rPr spc="-10" dirty="0"/>
              <a:t> </a:t>
            </a:r>
            <a:r>
              <a:rPr dirty="0"/>
              <a:t>2021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pPr marL="25400">
                <a:lnSpc>
                  <a:spcPct val="100000"/>
                </a:lnSpc>
              </a:pPr>
              <a:t>16</a:t>
            </a:fld>
            <a:endParaRPr dirty="0"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175125">
              <a:lnSpc>
                <a:spcPct val="100000"/>
              </a:lnSpc>
            </a:pPr>
            <a:r>
              <a:rPr spc="-60" dirty="0"/>
              <a:t>V</a:t>
            </a:r>
            <a:r>
              <a:rPr dirty="0"/>
              <a:t>O</a:t>
            </a:r>
            <a:r>
              <a:rPr spc="-5" dirty="0"/>
              <a:t>I</a:t>
            </a:r>
            <a:r>
              <a:rPr dirty="0"/>
              <a:t>E</a:t>
            </a:r>
            <a:r>
              <a:rPr spc="-15" dirty="0"/>
              <a:t> </a:t>
            </a:r>
            <a:r>
              <a:rPr dirty="0"/>
              <a:t>G</a:t>
            </a:r>
            <a:r>
              <a:rPr spc="-5" dirty="0"/>
              <a:t>É</a:t>
            </a:r>
            <a:r>
              <a:rPr dirty="0"/>
              <a:t>N</a:t>
            </a:r>
            <a:r>
              <a:rPr spc="-5" dirty="0"/>
              <a:t>É</a:t>
            </a:r>
            <a:r>
              <a:rPr dirty="0"/>
              <a:t>RALE</a:t>
            </a:r>
            <a:r>
              <a:rPr spc="5" dirty="0"/>
              <a:t> </a:t>
            </a:r>
            <a:r>
              <a:rPr spc="-5" dirty="0"/>
              <a:t>E</a:t>
            </a:r>
            <a:r>
              <a:rPr dirty="0"/>
              <a:t>T</a:t>
            </a:r>
            <a:r>
              <a:rPr spc="-5" dirty="0"/>
              <a:t> TE</a:t>
            </a:r>
            <a:r>
              <a:rPr dirty="0"/>
              <a:t>CHNO</a:t>
            </a:r>
            <a:r>
              <a:rPr spc="-40" dirty="0"/>
              <a:t>L</a:t>
            </a:r>
            <a:r>
              <a:rPr dirty="0"/>
              <a:t>OG</a:t>
            </a:r>
            <a:r>
              <a:rPr spc="-5" dirty="0"/>
              <a:t>I</a:t>
            </a:r>
            <a:r>
              <a:rPr dirty="0"/>
              <a:t>QUE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73405"/>
          </a:xfrm>
          <a:custGeom>
            <a:avLst/>
            <a:gdLst/>
            <a:ahLst/>
            <a:cxnLst/>
            <a:rect l="l" t="t" r="r" b="b"/>
            <a:pathLst>
              <a:path w="9144000" h="573405">
                <a:moveTo>
                  <a:pt x="0" y="573087"/>
                </a:moveTo>
                <a:lnTo>
                  <a:pt x="9144000" y="573087"/>
                </a:lnTo>
                <a:lnTo>
                  <a:pt x="9144000" y="0"/>
                </a:lnTo>
                <a:lnTo>
                  <a:pt x="0" y="0"/>
                </a:lnTo>
                <a:lnTo>
                  <a:pt x="0" y="573087"/>
                </a:lnTo>
                <a:close/>
              </a:path>
            </a:pathLst>
          </a:custGeom>
          <a:solidFill>
            <a:srgbClr val="95BC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22338" y="123863"/>
            <a:ext cx="939799" cy="4476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402969" y="762000"/>
            <a:ext cx="6779684" cy="592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4"/>
              </a:spcBef>
            </a:pPr>
            <a:endParaRPr lang="fr-FR" sz="14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lang="fr-FR" sz="2400" b="1" spc="-5" dirty="0">
                <a:latin typeface="Arial Black"/>
                <a:cs typeface="Arial Black"/>
              </a:rPr>
              <a:t>LA REFORME DU LYCEE …</a:t>
            </a:r>
            <a:r>
              <a:rPr lang="fr-FR" sz="2400" spc="-5" dirty="0">
                <a:latin typeface="Arial Black"/>
                <a:cs typeface="Arial Black"/>
              </a:rPr>
              <a:t>c’est : </a:t>
            </a:r>
            <a:endParaRPr sz="2400" dirty="0">
              <a:latin typeface="Arial Black"/>
              <a:cs typeface="Arial Black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BA</a:t>
            </a:r>
            <a:r>
              <a:rPr spc="-5" dirty="0"/>
              <a:t>CC</a:t>
            </a:r>
            <a:r>
              <a:rPr dirty="0"/>
              <a:t>ALA</a:t>
            </a:r>
            <a:r>
              <a:rPr spc="-5" dirty="0"/>
              <a:t>UR</a:t>
            </a:r>
            <a:r>
              <a:rPr dirty="0"/>
              <a:t>EAT</a:t>
            </a:r>
            <a:r>
              <a:rPr spc="-10" dirty="0"/>
              <a:t> </a:t>
            </a:r>
            <a:r>
              <a:rPr dirty="0"/>
              <a:t>2021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pPr marL="25400">
                <a:lnSpc>
                  <a:spcPct val="100000"/>
                </a:lnSpc>
              </a:pPr>
              <a:t>17</a:t>
            </a:fld>
            <a:endParaRPr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7484D35B-DF16-4B5D-BD86-9BDDF4C9D57D}"/>
              </a:ext>
            </a:extLst>
          </p:cNvPr>
          <p:cNvSpPr txBox="1"/>
          <p:nvPr/>
        </p:nvSpPr>
        <p:spPr>
          <a:xfrm>
            <a:off x="1471166" y="2093134"/>
            <a:ext cx="62484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/>
              <a:t>La suppression des séries dans la voie générale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fr-FR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/>
              <a:t>Une nouvelle organisation des enseignements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fr-FR" dirty="0"/>
              <a:t>Des enseignements communs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fr-FR" dirty="0"/>
              <a:t>Des enseignements de spécialité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fr-FR" dirty="0"/>
              <a:t>Enseignements facultatifs</a:t>
            </a:r>
          </a:p>
          <a:p>
            <a:endParaRPr lang="fr-FR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/>
              <a:t>De nouveaux programmes (voie générale)</a:t>
            </a:r>
          </a:p>
          <a:p>
            <a:r>
              <a:rPr lang="fr-FR" sz="1400" dirty="0"/>
              <a:t>	RS2019 pour le niveau Première</a:t>
            </a:r>
          </a:p>
          <a:p>
            <a:r>
              <a:rPr lang="fr-FR" sz="1400" dirty="0"/>
              <a:t>	RS 2020 pour le niveau Terminale</a:t>
            </a:r>
          </a:p>
          <a:p>
            <a:endParaRPr lang="fr-FR" sz="1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/>
              <a:t>Un nouveau baccalauréat</a:t>
            </a:r>
          </a:p>
          <a:p>
            <a:endParaRPr lang="fr-FR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/>
              <a:t>Un accompagnement de l’élève dans une logique de parcours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990866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73405"/>
          </a:xfrm>
          <a:custGeom>
            <a:avLst/>
            <a:gdLst/>
            <a:ahLst/>
            <a:cxnLst/>
            <a:rect l="l" t="t" r="r" b="b"/>
            <a:pathLst>
              <a:path w="9144000" h="573405">
                <a:moveTo>
                  <a:pt x="0" y="573087"/>
                </a:moveTo>
                <a:lnTo>
                  <a:pt x="9144000" y="573087"/>
                </a:lnTo>
                <a:lnTo>
                  <a:pt x="9144000" y="0"/>
                </a:lnTo>
                <a:lnTo>
                  <a:pt x="0" y="0"/>
                </a:lnTo>
                <a:lnTo>
                  <a:pt x="0" y="573087"/>
                </a:lnTo>
                <a:close/>
              </a:path>
            </a:pathLst>
          </a:custGeom>
          <a:solidFill>
            <a:srgbClr val="95BC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22338" y="123863"/>
            <a:ext cx="939799" cy="4476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402969" y="762000"/>
            <a:ext cx="6779684" cy="592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4"/>
              </a:spcBef>
            </a:pPr>
            <a:endParaRPr lang="fr-FR" sz="14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lang="fr-FR" sz="2400" b="1" spc="-5" dirty="0">
                <a:latin typeface="Arial Black"/>
                <a:cs typeface="Arial Black"/>
              </a:rPr>
              <a:t>LA REFORME DU LYCEE …</a:t>
            </a:r>
            <a:r>
              <a:rPr lang="fr-FR" sz="2400" spc="-5" dirty="0">
                <a:latin typeface="Arial Black"/>
                <a:cs typeface="Arial Black"/>
              </a:rPr>
              <a:t>c’est : </a:t>
            </a:r>
            <a:endParaRPr sz="2400" dirty="0">
              <a:latin typeface="Arial Black"/>
              <a:cs typeface="Arial Black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BA</a:t>
            </a:r>
            <a:r>
              <a:rPr spc="-5" dirty="0"/>
              <a:t>CC</a:t>
            </a:r>
            <a:r>
              <a:rPr dirty="0"/>
              <a:t>ALA</a:t>
            </a:r>
            <a:r>
              <a:rPr spc="-5" dirty="0"/>
              <a:t>UR</a:t>
            </a:r>
            <a:r>
              <a:rPr dirty="0"/>
              <a:t>EAT</a:t>
            </a:r>
            <a:r>
              <a:rPr spc="-10" dirty="0"/>
              <a:t> </a:t>
            </a:r>
            <a:r>
              <a:rPr dirty="0"/>
              <a:t>2021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pPr marL="25400">
                <a:lnSpc>
                  <a:spcPct val="100000"/>
                </a:lnSpc>
              </a:pPr>
              <a:t>2</a:t>
            </a:fld>
            <a:endParaRPr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7484D35B-DF16-4B5D-BD86-9BDDF4C9D57D}"/>
              </a:ext>
            </a:extLst>
          </p:cNvPr>
          <p:cNvSpPr txBox="1"/>
          <p:nvPr/>
        </p:nvSpPr>
        <p:spPr>
          <a:xfrm>
            <a:off x="1471166" y="2093134"/>
            <a:ext cx="62484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/>
              <a:t>La suppression des séries dans la voie générale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fr-FR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/>
              <a:t>Une nouvelle organisation des enseignements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fr-FR" dirty="0"/>
              <a:t>Des enseignements communs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fr-FR" dirty="0"/>
              <a:t>Des enseignements de spécialité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fr-FR" dirty="0"/>
              <a:t>Enseignements facultatifs</a:t>
            </a:r>
          </a:p>
          <a:p>
            <a:endParaRPr lang="fr-FR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/>
              <a:t>De nouveaux programmes (voie générale)</a:t>
            </a:r>
          </a:p>
          <a:p>
            <a:r>
              <a:rPr lang="fr-FR" sz="1400" dirty="0"/>
              <a:t>	RS 2019 pour le niveau Première</a:t>
            </a:r>
          </a:p>
          <a:p>
            <a:r>
              <a:rPr lang="fr-FR" sz="1400" dirty="0"/>
              <a:t>	RS 2020 pour le niveau Terminale</a:t>
            </a:r>
          </a:p>
          <a:p>
            <a:endParaRPr lang="fr-FR" sz="1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/>
              <a:t>Un nouveau baccalauréat</a:t>
            </a:r>
          </a:p>
          <a:p>
            <a:endParaRPr lang="fr-FR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/>
              <a:t>Un accompagnement de l’élève dans une logique de parcours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73405"/>
          </a:xfrm>
          <a:custGeom>
            <a:avLst/>
            <a:gdLst/>
            <a:ahLst/>
            <a:cxnLst/>
            <a:rect l="l" t="t" r="r" b="b"/>
            <a:pathLst>
              <a:path w="9144000" h="573405">
                <a:moveTo>
                  <a:pt x="0" y="573087"/>
                </a:moveTo>
                <a:lnTo>
                  <a:pt x="9144000" y="573087"/>
                </a:lnTo>
                <a:lnTo>
                  <a:pt x="9144000" y="0"/>
                </a:lnTo>
                <a:lnTo>
                  <a:pt x="0" y="0"/>
                </a:lnTo>
                <a:lnTo>
                  <a:pt x="0" y="573087"/>
                </a:lnTo>
                <a:close/>
              </a:path>
            </a:pathLst>
          </a:custGeom>
          <a:solidFill>
            <a:srgbClr val="95BC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22338" y="123863"/>
            <a:ext cx="939799" cy="4476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72489" y="1126895"/>
            <a:ext cx="7701915" cy="342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500" b="1" spc="-25" dirty="0">
                <a:latin typeface="Arial Black"/>
                <a:cs typeface="Arial Black"/>
              </a:rPr>
              <a:t>QUE</a:t>
            </a:r>
            <a:r>
              <a:rPr sz="2500" b="1" spc="-20" dirty="0">
                <a:latin typeface="Arial Black"/>
                <a:cs typeface="Arial Black"/>
              </a:rPr>
              <a:t>LS</a:t>
            </a:r>
            <a:r>
              <a:rPr sz="2500" b="1" dirty="0">
                <a:latin typeface="Arial Black"/>
                <a:cs typeface="Arial Black"/>
              </a:rPr>
              <a:t> </a:t>
            </a:r>
            <a:r>
              <a:rPr sz="2500" b="1" spc="-25" dirty="0">
                <a:latin typeface="Arial Black"/>
                <a:cs typeface="Arial Black"/>
              </a:rPr>
              <a:t>SON</a:t>
            </a:r>
            <a:r>
              <a:rPr sz="2500" b="1" spc="-20" dirty="0">
                <a:latin typeface="Arial Black"/>
                <a:cs typeface="Arial Black"/>
              </a:rPr>
              <a:t>T</a:t>
            </a:r>
            <a:r>
              <a:rPr sz="2500" b="1" spc="25" dirty="0">
                <a:latin typeface="Arial Black"/>
                <a:cs typeface="Arial Black"/>
              </a:rPr>
              <a:t> </a:t>
            </a:r>
            <a:r>
              <a:rPr sz="2500" b="1" spc="-20" dirty="0">
                <a:latin typeface="Arial Black"/>
                <a:cs typeface="Arial Black"/>
              </a:rPr>
              <a:t>L</a:t>
            </a:r>
            <a:r>
              <a:rPr sz="2500" b="1" spc="-25" dirty="0">
                <a:latin typeface="Arial Black"/>
                <a:cs typeface="Arial Black"/>
              </a:rPr>
              <a:t>E</a:t>
            </a:r>
            <a:r>
              <a:rPr sz="2500" b="1" spc="-20" dirty="0">
                <a:latin typeface="Arial Black"/>
                <a:cs typeface="Arial Black"/>
              </a:rPr>
              <a:t>S</a:t>
            </a:r>
            <a:r>
              <a:rPr sz="2500" b="1" spc="-10" dirty="0">
                <a:latin typeface="Arial Black"/>
                <a:cs typeface="Arial Black"/>
              </a:rPr>
              <a:t> </a:t>
            </a:r>
            <a:r>
              <a:rPr sz="2500" b="1" spc="-25" dirty="0">
                <a:latin typeface="Arial Black"/>
                <a:cs typeface="Arial Black"/>
              </a:rPr>
              <a:t>É</a:t>
            </a:r>
            <a:r>
              <a:rPr sz="2500" b="1" spc="-20" dirty="0">
                <a:latin typeface="Arial Black"/>
                <a:cs typeface="Arial Black"/>
              </a:rPr>
              <a:t>L</a:t>
            </a:r>
            <a:r>
              <a:rPr sz="2500" b="1" spc="-25" dirty="0">
                <a:latin typeface="Arial Black"/>
                <a:cs typeface="Arial Black"/>
              </a:rPr>
              <a:t>È</a:t>
            </a:r>
            <a:r>
              <a:rPr sz="2500" b="1" spc="-20" dirty="0">
                <a:latin typeface="Arial Black"/>
                <a:cs typeface="Arial Black"/>
              </a:rPr>
              <a:t>V</a:t>
            </a:r>
            <a:r>
              <a:rPr sz="2500" b="1" spc="-25" dirty="0">
                <a:latin typeface="Arial Black"/>
                <a:cs typeface="Arial Black"/>
              </a:rPr>
              <a:t>E</a:t>
            </a:r>
            <a:r>
              <a:rPr sz="2500" b="1" spc="-20" dirty="0">
                <a:latin typeface="Arial Black"/>
                <a:cs typeface="Arial Black"/>
              </a:rPr>
              <a:t>S</a:t>
            </a:r>
            <a:r>
              <a:rPr sz="2500" b="1" dirty="0">
                <a:latin typeface="Arial Black"/>
                <a:cs typeface="Arial Black"/>
              </a:rPr>
              <a:t> </a:t>
            </a:r>
            <a:r>
              <a:rPr sz="2500" b="1" spc="-20" dirty="0">
                <a:latin typeface="Arial Black"/>
                <a:cs typeface="Arial Black"/>
              </a:rPr>
              <a:t>C</a:t>
            </a:r>
            <a:r>
              <a:rPr sz="2500" b="1" spc="-30" dirty="0">
                <a:latin typeface="Arial Black"/>
                <a:cs typeface="Arial Black"/>
              </a:rPr>
              <a:t>ON</a:t>
            </a:r>
            <a:r>
              <a:rPr sz="2500" b="1" spc="-20" dirty="0">
                <a:latin typeface="Arial Black"/>
                <a:cs typeface="Arial Black"/>
              </a:rPr>
              <a:t>C</a:t>
            </a:r>
            <a:r>
              <a:rPr sz="2500" b="1" spc="-25" dirty="0">
                <a:latin typeface="Arial Black"/>
                <a:cs typeface="Arial Black"/>
              </a:rPr>
              <a:t>E</a:t>
            </a:r>
            <a:r>
              <a:rPr sz="2500" b="1" spc="-5" dirty="0">
                <a:latin typeface="Arial Black"/>
                <a:cs typeface="Arial Black"/>
              </a:rPr>
              <a:t>R</a:t>
            </a:r>
            <a:r>
              <a:rPr sz="2500" b="1" spc="-25" dirty="0">
                <a:latin typeface="Arial Black"/>
                <a:cs typeface="Arial Black"/>
              </a:rPr>
              <a:t>NÉ</a:t>
            </a:r>
            <a:r>
              <a:rPr sz="2500" b="1" spc="-20" dirty="0">
                <a:latin typeface="Arial Black"/>
                <a:cs typeface="Arial Black"/>
              </a:rPr>
              <a:t>S</a:t>
            </a:r>
            <a:r>
              <a:rPr sz="2500" b="1" spc="40" dirty="0">
                <a:latin typeface="Arial Black"/>
                <a:cs typeface="Arial Black"/>
              </a:rPr>
              <a:t> </a:t>
            </a:r>
            <a:r>
              <a:rPr sz="2500" b="1" spc="-240" dirty="0">
                <a:latin typeface="Arial Black"/>
                <a:cs typeface="Arial Black"/>
              </a:rPr>
              <a:t>P</a:t>
            </a:r>
            <a:r>
              <a:rPr sz="2500" b="1" spc="-20" dirty="0">
                <a:latin typeface="Arial Black"/>
                <a:cs typeface="Arial Black"/>
              </a:rPr>
              <a:t>AR</a:t>
            </a:r>
            <a:endParaRPr sz="2500">
              <a:latin typeface="Arial Black"/>
              <a:cs typeface="Arial Blac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83679" y="1507920"/>
            <a:ext cx="6601700" cy="1638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500" b="1" spc="-20" dirty="0">
                <a:latin typeface="Arial Black"/>
                <a:cs typeface="Arial Black"/>
              </a:rPr>
              <a:t>LA</a:t>
            </a:r>
            <a:r>
              <a:rPr sz="2500" b="1" spc="-5" dirty="0">
                <a:latin typeface="Arial Black"/>
                <a:cs typeface="Arial Black"/>
              </a:rPr>
              <a:t> </a:t>
            </a:r>
            <a:r>
              <a:rPr sz="2500" b="1" spc="-20" dirty="0">
                <a:latin typeface="Arial Black"/>
                <a:cs typeface="Arial Black"/>
              </a:rPr>
              <a:t>R</a:t>
            </a:r>
            <a:r>
              <a:rPr sz="2500" b="1" spc="-25" dirty="0">
                <a:latin typeface="Arial Black"/>
                <a:cs typeface="Arial Black"/>
              </a:rPr>
              <a:t>É</a:t>
            </a:r>
            <a:r>
              <a:rPr sz="2500" b="1" spc="-20" dirty="0">
                <a:latin typeface="Arial Black"/>
                <a:cs typeface="Arial Black"/>
              </a:rPr>
              <a:t>F</a:t>
            </a:r>
            <a:r>
              <a:rPr sz="2500" b="1" spc="-30" dirty="0">
                <a:latin typeface="Arial Black"/>
                <a:cs typeface="Arial Black"/>
              </a:rPr>
              <a:t>O</a:t>
            </a:r>
            <a:r>
              <a:rPr sz="2500" b="1" spc="-20" dirty="0">
                <a:latin typeface="Arial Black"/>
                <a:cs typeface="Arial Black"/>
              </a:rPr>
              <a:t>R</a:t>
            </a:r>
            <a:r>
              <a:rPr sz="2500" b="1" spc="-30" dirty="0">
                <a:latin typeface="Arial Black"/>
                <a:cs typeface="Arial Black"/>
              </a:rPr>
              <a:t>M</a:t>
            </a:r>
            <a:r>
              <a:rPr sz="2500" b="1" spc="-20" dirty="0">
                <a:latin typeface="Arial Black"/>
                <a:cs typeface="Arial Black"/>
              </a:rPr>
              <a:t>E</a:t>
            </a:r>
            <a:r>
              <a:rPr sz="2500" b="1" spc="25" dirty="0">
                <a:latin typeface="Arial Black"/>
                <a:cs typeface="Arial Black"/>
              </a:rPr>
              <a:t> </a:t>
            </a:r>
            <a:r>
              <a:rPr sz="2500" b="1" spc="-20" dirty="0">
                <a:latin typeface="Arial Black"/>
                <a:cs typeface="Arial Black"/>
              </a:rPr>
              <a:t>?</a:t>
            </a:r>
            <a:endParaRPr sz="2500" dirty="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</a:pPr>
            <a:endParaRPr sz="25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"/>
              </a:spcBef>
            </a:pPr>
            <a:endParaRPr sz="2050" dirty="0">
              <a:latin typeface="Times New Roman"/>
              <a:cs typeface="Times New Roman"/>
            </a:endParaRPr>
          </a:p>
          <a:p>
            <a:pPr marL="201930" marR="5080" indent="-178435">
              <a:lnSpc>
                <a:spcPct val="100000"/>
              </a:lnSpc>
              <a:buClr>
                <a:srgbClr val="EE7444"/>
              </a:buClr>
              <a:buFont typeface="Arial"/>
              <a:buChar char="■"/>
              <a:tabLst>
                <a:tab pos="202565" algn="l"/>
              </a:tabLst>
            </a:pPr>
            <a:r>
              <a:rPr sz="1800" spc="-10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é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l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s </a:t>
            </a:r>
            <a:r>
              <a:rPr sz="1800" b="1" spc="-10" dirty="0">
                <a:latin typeface="Arial"/>
                <a:cs typeface="Arial"/>
              </a:rPr>
              <a:t>é</a:t>
            </a:r>
            <a:r>
              <a:rPr sz="1800" b="1" dirty="0">
                <a:latin typeface="Arial"/>
                <a:cs typeface="Arial"/>
              </a:rPr>
              <a:t>l</a:t>
            </a:r>
            <a:r>
              <a:rPr sz="1800" b="1" spc="-10" dirty="0">
                <a:latin typeface="Arial"/>
                <a:cs typeface="Arial"/>
              </a:rPr>
              <a:t>è</a:t>
            </a:r>
            <a:r>
              <a:rPr sz="1800" b="1" spc="-45" dirty="0">
                <a:latin typeface="Arial"/>
                <a:cs typeface="Arial"/>
              </a:rPr>
              <a:t>v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s</a:t>
            </a:r>
            <a:r>
              <a:rPr sz="1800" b="1" spc="4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qui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nt</a:t>
            </a:r>
            <a:r>
              <a:rPr sz="1800" b="1" spc="-5" dirty="0">
                <a:latin typeface="Arial"/>
                <a:cs typeface="Arial"/>
              </a:rPr>
              <a:t>r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nt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n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2</a:t>
            </a:r>
            <a:r>
              <a:rPr sz="1800" b="1" spc="-7" baseline="25462" dirty="0">
                <a:latin typeface="Arial"/>
                <a:cs typeface="Arial"/>
              </a:rPr>
              <a:t>d</a:t>
            </a:r>
            <a:r>
              <a:rPr sz="1800" b="1" baseline="25462" dirty="0">
                <a:latin typeface="Arial"/>
                <a:cs typeface="Arial"/>
              </a:rPr>
              <a:t>e </a:t>
            </a:r>
            <a:r>
              <a:rPr sz="1800" b="1" spc="-240" baseline="25462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géné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et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hno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og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qu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ep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2018</a:t>
            </a:r>
            <a:r>
              <a:rPr sz="1800" dirty="0">
                <a:latin typeface="Arial"/>
                <a:cs typeface="Arial"/>
              </a:rPr>
              <a:t>.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883678" y="3791322"/>
            <a:ext cx="7644765" cy="802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0500" marR="5080" indent="-177800">
              <a:lnSpc>
                <a:spcPct val="100000"/>
              </a:lnSpc>
              <a:buClr>
                <a:srgbClr val="EE7444"/>
              </a:buClr>
              <a:buFont typeface="Arial"/>
              <a:buChar char="■"/>
              <a:tabLst>
                <a:tab pos="191135" algn="l"/>
              </a:tabLst>
            </a:pPr>
            <a:r>
              <a:rPr sz="1800" spc="-10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è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u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nou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u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ba</a:t>
            </a:r>
            <a:r>
              <a:rPr sz="1800" dirty="0">
                <a:latin typeface="Arial"/>
                <a:cs typeface="Arial"/>
              </a:rPr>
              <a:t>cc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au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éa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géné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hno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og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qu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5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 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u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2021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10" dirty="0">
                <a:latin typeface="Arial"/>
                <a:cs typeface="Arial"/>
              </a:rPr>
              <a:t>ô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u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ép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eu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pées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dè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sse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1</a:t>
            </a:r>
            <a:r>
              <a:rPr sz="1800" spc="-7" baseline="25462" dirty="0">
                <a:latin typeface="Arial"/>
                <a:cs typeface="Arial"/>
              </a:rPr>
              <a:t>r</a:t>
            </a:r>
            <a:r>
              <a:rPr sz="1800" baseline="25462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-10" dirty="0">
                <a:latin typeface="Arial"/>
                <a:cs typeface="Arial"/>
              </a:rPr>
              <a:t> e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2019</a:t>
            </a:r>
            <a:r>
              <a:rPr sz="1800" dirty="0">
                <a:latin typeface="Arial"/>
                <a:cs typeface="Arial"/>
              </a:rPr>
              <a:t>-</a:t>
            </a:r>
            <a:r>
              <a:rPr sz="1800" spc="-10" dirty="0">
                <a:latin typeface="Arial"/>
                <a:cs typeface="Arial"/>
              </a:rPr>
              <a:t>2020.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BA</a:t>
            </a:r>
            <a:r>
              <a:rPr spc="-5" dirty="0"/>
              <a:t>CC</a:t>
            </a:r>
            <a:r>
              <a:rPr dirty="0"/>
              <a:t>ALA</a:t>
            </a:r>
            <a:r>
              <a:rPr spc="-5" dirty="0"/>
              <a:t>UR</a:t>
            </a:r>
            <a:r>
              <a:rPr dirty="0"/>
              <a:t>EAT</a:t>
            </a:r>
            <a:r>
              <a:rPr spc="-10" dirty="0"/>
              <a:t> </a:t>
            </a:r>
            <a:r>
              <a:rPr dirty="0"/>
              <a:t>2021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pPr marL="25400">
                <a:lnSpc>
                  <a:spcPct val="100000"/>
                </a:lnSpc>
              </a:pPr>
              <a:t>3</a:t>
            </a:fld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73405"/>
          </a:xfrm>
          <a:custGeom>
            <a:avLst/>
            <a:gdLst/>
            <a:ahLst/>
            <a:cxnLst/>
            <a:rect l="l" t="t" r="r" b="b"/>
            <a:pathLst>
              <a:path w="9144000" h="573405">
                <a:moveTo>
                  <a:pt x="0" y="573087"/>
                </a:moveTo>
                <a:lnTo>
                  <a:pt x="9144000" y="573087"/>
                </a:lnTo>
                <a:lnTo>
                  <a:pt x="9144000" y="0"/>
                </a:lnTo>
                <a:lnTo>
                  <a:pt x="0" y="0"/>
                </a:lnTo>
                <a:lnTo>
                  <a:pt x="0" y="573087"/>
                </a:lnTo>
                <a:close/>
              </a:path>
            </a:pathLst>
          </a:custGeom>
          <a:solidFill>
            <a:srgbClr val="95BC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22338" y="123863"/>
            <a:ext cx="939799" cy="4476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402969" y="762000"/>
            <a:ext cx="6779684" cy="592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4"/>
              </a:spcBef>
            </a:pPr>
            <a:endParaRPr lang="fr-FR" sz="14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lang="fr-FR" sz="2400" b="1" spc="-5" dirty="0">
                <a:latin typeface="Arial Black"/>
                <a:cs typeface="Arial Black"/>
              </a:rPr>
              <a:t>LA REFORME DU LYCEE …</a:t>
            </a:r>
            <a:r>
              <a:rPr lang="fr-FR" sz="2400" spc="-5" dirty="0">
                <a:latin typeface="Arial Black"/>
                <a:cs typeface="Arial Black"/>
              </a:rPr>
              <a:t>c’est : </a:t>
            </a:r>
            <a:endParaRPr sz="2400" dirty="0">
              <a:latin typeface="Arial Black"/>
              <a:cs typeface="Arial Black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BA</a:t>
            </a:r>
            <a:r>
              <a:rPr spc="-5" dirty="0"/>
              <a:t>CC</a:t>
            </a:r>
            <a:r>
              <a:rPr dirty="0"/>
              <a:t>ALA</a:t>
            </a:r>
            <a:r>
              <a:rPr spc="-5" dirty="0"/>
              <a:t>UR</a:t>
            </a:r>
            <a:r>
              <a:rPr dirty="0"/>
              <a:t>EAT</a:t>
            </a:r>
            <a:r>
              <a:rPr spc="-10" dirty="0"/>
              <a:t> </a:t>
            </a:r>
            <a:r>
              <a:rPr dirty="0"/>
              <a:t>2021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pPr marL="25400">
                <a:lnSpc>
                  <a:spcPct val="100000"/>
                </a:lnSpc>
              </a:pPr>
              <a:t>4</a:t>
            </a:fld>
            <a:endParaRPr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7484D35B-DF16-4B5D-BD86-9BDDF4C9D57D}"/>
              </a:ext>
            </a:extLst>
          </p:cNvPr>
          <p:cNvSpPr txBox="1"/>
          <p:nvPr/>
        </p:nvSpPr>
        <p:spPr>
          <a:xfrm>
            <a:off x="1516211" y="2459504"/>
            <a:ext cx="6553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400" dirty="0"/>
          </a:p>
          <a:p>
            <a:r>
              <a:rPr lang="fr-FR" sz="3500" cap="all" dirty="0"/>
              <a:t>Une nouvelle organisation des enseignements</a:t>
            </a:r>
            <a:endParaRPr lang="fr-FR" sz="3500" dirty="0"/>
          </a:p>
          <a:p>
            <a:endParaRPr lang="fr-FR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077535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317"/>
          </a:xfrm>
          <a:custGeom>
            <a:avLst/>
            <a:gdLst/>
            <a:ahLst/>
            <a:cxnLst/>
            <a:rect l="l" t="t" r="r" b="b"/>
            <a:pathLst>
              <a:path w="9144000" h="6488430">
                <a:moveTo>
                  <a:pt x="0" y="6488112"/>
                </a:moveTo>
                <a:lnTo>
                  <a:pt x="9144000" y="6488112"/>
                </a:lnTo>
                <a:lnTo>
                  <a:pt x="9144000" y="0"/>
                </a:lnTo>
                <a:lnTo>
                  <a:pt x="0" y="0"/>
                </a:lnTo>
                <a:lnTo>
                  <a:pt x="0" y="6488112"/>
                </a:lnTo>
                <a:close/>
              </a:path>
            </a:pathLst>
          </a:custGeom>
          <a:solidFill>
            <a:srgbClr val="95BC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812726" y="6249987"/>
            <a:ext cx="1218310" cy="5063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04862" y="6310313"/>
            <a:ext cx="1241259" cy="38416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2338" y="123863"/>
            <a:ext cx="939799" cy="44763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876800" y="132653"/>
            <a:ext cx="4138295" cy="528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479550">
              <a:lnSpc>
                <a:spcPct val="100000"/>
              </a:lnSpc>
            </a:pPr>
            <a:r>
              <a:rPr sz="1800" b="1" dirty="0">
                <a:solidFill>
                  <a:srgbClr val="FFFFFF"/>
                </a:solidFill>
                <a:latin typeface="Arial Black"/>
                <a:cs typeface="Arial Black"/>
              </a:rPr>
              <a:t>LA</a:t>
            </a:r>
            <a:r>
              <a:rPr sz="1800" b="1" spc="-1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800" b="1" spc="-60" dirty="0">
                <a:solidFill>
                  <a:srgbClr val="FFFFFF"/>
                </a:solidFill>
                <a:latin typeface="Arial Black"/>
                <a:cs typeface="Arial Black"/>
              </a:rPr>
              <a:t>V</a:t>
            </a:r>
            <a:r>
              <a:rPr sz="1800" b="1" dirty="0">
                <a:solidFill>
                  <a:srgbClr val="FFFFFF"/>
                </a:solidFill>
                <a:latin typeface="Arial Black"/>
                <a:cs typeface="Arial Black"/>
              </a:rPr>
              <a:t>O</a:t>
            </a:r>
            <a:r>
              <a:rPr sz="1800" b="1" spc="-5" dirty="0">
                <a:solidFill>
                  <a:srgbClr val="FFFFFF"/>
                </a:solidFill>
                <a:latin typeface="Arial Black"/>
                <a:cs typeface="Arial Black"/>
              </a:rPr>
              <a:t>I</a:t>
            </a:r>
            <a:r>
              <a:rPr sz="1800" b="1" dirty="0">
                <a:solidFill>
                  <a:srgbClr val="FFFFFF"/>
                </a:solidFill>
                <a:latin typeface="Arial Black"/>
                <a:cs typeface="Arial Black"/>
              </a:rPr>
              <a:t>E</a:t>
            </a:r>
            <a:r>
              <a:rPr sz="1800" b="1" spc="-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 Black"/>
                <a:cs typeface="Arial Black"/>
              </a:rPr>
              <a:t>G</a:t>
            </a:r>
            <a:r>
              <a:rPr sz="1800" b="1" spc="-5" dirty="0">
                <a:solidFill>
                  <a:srgbClr val="FFFFFF"/>
                </a:solidFill>
                <a:latin typeface="Arial Black"/>
                <a:cs typeface="Arial Black"/>
              </a:rPr>
              <a:t>É</a:t>
            </a:r>
            <a:r>
              <a:rPr sz="1800" b="1" dirty="0">
                <a:solidFill>
                  <a:srgbClr val="FFFFFF"/>
                </a:solidFill>
                <a:latin typeface="Arial Black"/>
                <a:cs typeface="Arial Black"/>
              </a:rPr>
              <a:t>N</a:t>
            </a:r>
            <a:r>
              <a:rPr sz="1800" b="1" spc="-5" dirty="0">
                <a:solidFill>
                  <a:srgbClr val="FFFFFF"/>
                </a:solidFill>
                <a:latin typeface="Arial Black"/>
                <a:cs typeface="Arial Black"/>
              </a:rPr>
              <a:t>É</a:t>
            </a:r>
            <a:r>
              <a:rPr sz="1800" b="1" dirty="0">
                <a:solidFill>
                  <a:srgbClr val="FFFFFF"/>
                </a:solidFill>
                <a:latin typeface="Arial Black"/>
                <a:cs typeface="Arial Black"/>
              </a:rPr>
              <a:t>RALE</a:t>
            </a:r>
            <a:r>
              <a:rPr sz="1800" b="1" spc="-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 Black"/>
                <a:cs typeface="Arial Black"/>
              </a:rPr>
              <a:t>: LA</a:t>
            </a:r>
            <a:r>
              <a:rPr sz="1800" b="1" spc="-1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Arial Black"/>
                <a:cs typeface="Arial Black"/>
              </a:rPr>
              <a:t>P</a:t>
            </a:r>
            <a:r>
              <a:rPr sz="1800" b="1" dirty="0">
                <a:solidFill>
                  <a:srgbClr val="FFFFFF"/>
                </a:solidFill>
                <a:latin typeface="Arial Black"/>
                <a:cs typeface="Arial Black"/>
              </a:rPr>
              <a:t>R</a:t>
            </a:r>
            <a:r>
              <a:rPr sz="1800" b="1" spc="-5" dirty="0">
                <a:solidFill>
                  <a:srgbClr val="FFFFFF"/>
                </a:solidFill>
                <a:latin typeface="Arial Black"/>
                <a:cs typeface="Arial Black"/>
              </a:rPr>
              <a:t>E</a:t>
            </a:r>
            <a:r>
              <a:rPr sz="1800" b="1" spc="5" dirty="0">
                <a:solidFill>
                  <a:srgbClr val="FFFFFF"/>
                </a:solidFill>
                <a:latin typeface="Arial Black"/>
                <a:cs typeface="Arial Black"/>
              </a:rPr>
              <a:t>M</a:t>
            </a:r>
            <a:r>
              <a:rPr sz="1800" b="1" spc="-5" dirty="0">
                <a:solidFill>
                  <a:srgbClr val="FFFFFF"/>
                </a:solidFill>
                <a:latin typeface="Arial Black"/>
                <a:cs typeface="Arial Black"/>
              </a:rPr>
              <a:t>IÈ</a:t>
            </a:r>
            <a:r>
              <a:rPr sz="1800" b="1" dirty="0">
                <a:solidFill>
                  <a:srgbClr val="FFFFFF"/>
                </a:solidFill>
                <a:latin typeface="Arial Black"/>
                <a:cs typeface="Arial Black"/>
              </a:rPr>
              <a:t>RE</a:t>
            </a:r>
            <a:r>
              <a:rPr sz="1800" b="1" spc="-5" dirty="0">
                <a:solidFill>
                  <a:srgbClr val="FFFFFF"/>
                </a:solidFill>
                <a:latin typeface="Arial Black"/>
                <a:cs typeface="Arial Black"/>
              </a:rPr>
              <a:t> E</a:t>
            </a:r>
            <a:r>
              <a:rPr sz="1800" b="1" dirty="0">
                <a:solidFill>
                  <a:srgbClr val="FFFFFF"/>
                </a:solidFill>
                <a:latin typeface="Arial Black"/>
                <a:cs typeface="Arial Black"/>
              </a:rPr>
              <a:t>T</a:t>
            </a:r>
            <a:r>
              <a:rPr sz="1800" b="1" spc="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 Black"/>
                <a:cs typeface="Arial Black"/>
              </a:rPr>
              <a:t>LA </a:t>
            </a:r>
            <a:r>
              <a:rPr sz="1800" b="1" spc="-5" dirty="0">
                <a:solidFill>
                  <a:srgbClr val="FFFFFF"/>
                </a:solidFill>
                <a:latin typeface="Arial Black"/>
                <a:cs typeface="Arial Black"/>
              </a:rPr>
              <a:t>TE</a:t>
            </a:r>
            <a:r>
              <a:rPr sz="1800" b="1" dirty="0">
                <a:solidFill>
                  <a:srgbClr val="FFFFFF"/>
                </a:solidFill>
                <a:latin typeface="Arial Black"/>
                <a:cs typeface="Arial Black"/>
              </a:rPr>
              <a:t>R</a:t>
            </a:r>
            <a:r>
              <a:rPr sz="1800" b="1" spc="5" dirty="0">
                <a:solidFill>
                  <a:srgbClr val="FFFFFF"/>
                </a:solidFill>
                <a:latin typeface="Arial Black"/>
                <a:cs typeface="Arial Black"/>
              </a:rPr>
              <a:t>M</a:t>
            </a:r>
            <a:r>
              <a:rPr sz="1800" b="1" spc="-5" dirty="0">
                <a:solidFill>
                  <a:srgbClr val="FFFFFF"/>
                </a:solidFill>
                <a:latin typeface="Arial Black"/>
                <a:cs typeface="Arial Black"/>
              </a:rPr>
              <a:t>I</a:t>
            </a:r>
            <a:r>
              <a:rPr sz="1800" b="1" spc="-15" dirty="0">
                <a:solidFill>
                  <a:srgbClr val="FFFFFF"/>
                </a:solidFill>
                <a:latin typeface="Arial Black"/>
                <a:cs typeface="Arial Black"/>
              </a:rPr>
              <a:t>N</a:t>
            </a:r>
            <a:r>
              <a:rPr sz="1800" b="1" dirty="0">
                <a:solidFill>
                  <a:srgbClr val="FFFFFF"/>
                </a:solidFill>
                <a:latin typeface="Arial Black"/>
                <a:cs typeface="Arial Black"/>
              </a:rPr>
              <a:t>ALE</a:t>
            </a:r>
            <a:endParaRPr sz="1800" dirty="0">
              <a:latin typeface="Arial Black"/>
              <a:cs typeface="Arial Black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868400"/>
            <a:ext cx="9143923" cy="512123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BA</a:t>
            </a:r>
            <a:r>
              <a:rPr spc="-5" dirty="0"/>
              <a:t>CC</a:t>
            </a:r>
            <a:r>
              <a:rPr dirty="0"/>
              <a:t>ALA</a:t>
            </a:r>
            <a:r>
              <a:rPr spc="-5" dirty="0"/>
              <a:t>UR</a:t>
            </a:r>
            <a:r>
              <a:rPr dirty="0"/>
              <a:t>EAT</a:t>
            </a:r>
            <a:r>
              <a:rPr spc="-10" dirty="0"/>
              <a:t> </a:t>
            </a:r>
            <a:r>
              <a:rPr dirty="0"/>
              <a:t>2021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pPr marL="25400">
                <a:lnSpc>
                  <a:spcPct val="100000"/>
                </a:lnSpc>
              </a:pPr>
              <a:t>5</a:t>
            </a:fld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317"/>
          </a:xfrm>
          <a:custGeom>
            <a:avLst/>
            <a:gdLst/>
            <a:ahLst/>
            <a:cxnLst/>
            <a:rect l="l" t="t" r="r" b="b"/>
            <a:pathLst>
              <a:path w="9144000" h="6488430">
                <a:moveTo>
                  <a:pt x="0" y="6488112"/>
                </a:moveTo>
                <a:lnTo>
                  <a:pt x="9144000" y="6488112"/>
                </a:lnTo>
                <a:lnTo>
                  <a:pt x="9144000" y="0"/>
                </a:lnTo>
                <a:lnTo>
                  <a:pt x="0" y="0"/>
                </a:lnTo>
                <a:lnTo>
                  <a:pt x="0" y="6488112"/>
                </a:lnTo>
                <a:close/>
              </a:path>
            </a:pathLst>
          </a:custGeom>
          <a:solidFill>
            <a:srgbClr val="95BC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812726" y="6249987"/>
            <a:ext cx="1218310" cy="5063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04862" y="6310313"/>
            <a:ext cx="1241259" cy="38416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2338" y="123863"/>
            <a:ext cx="939799" cy="44763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876800" y="390049"/>
            <a:ext cx="4138295" cy="528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619760">
              <a:lnSpc>
                <a:spcPct val="100000"/>
              </a:lnSpc>
            </a:pPr>
            <a:r>
              <a:rPr sz="1800" b="1" dirty="0">
                <a:solidFill>
                  <a:srgbClr val="FFFFFF"/>
                </a:solidFill>
                <a:latin typeface="Arial Black"/>
                <a:cs typeface="Arial Black"/>
              </a:rPr>
              <a:t>LA</a:t>
            </a:r>
            <a:r>
              <a:rPr sz="1800" b="1" spc="-1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800" b="1" spc="-60" dirty="0">
                <a:solidFill>
                  <a:srgbClr val="FFFFFF"/>
                </a:solidFill>
                <a:latin typeface="Arial Black"/>
                <a:cs typeface="Arial Black"/>
              </a:rPr>
              <a:t>V</a:t>
            </a:r>
            <a:r>
              <a:rPr sz="1800" b="1" dirty="0">
                <a:solidFill>
                  <a:srgbClr val="FFFFFF"/>
                </a:solidFill>
                <a:latin typeface="Arial Black"/>
                <a:cs typeface="Arial Black"/>
              </a:rPr>
              <a:t>O</a:t>
            </a:r>
            <a:r>
              <a:rPr sz="1800" b="1" spc="-5" dirty="0">
                <a:solidFill>
                  <a:srgbClr val="FFFFFF"/>
                </a:solidFill>
                <a:latin typeface="Arial Black"/>
                <a:cs typeface="Arial Black"/>
              </a:rPr>
              <a:t>I</a:t>
            </a:r>
            <a:r>
              <a:rPr sz="1800" b="1" dirty="0">
                <a:solidFill>
                  <a:srgbClr val="FFFFFF"/>
                </a:solidFill>
                <a:latin typeface="Arial Black"/>
                <a:cs typeface="Arial Black"/>
              </a:rPr>
              <a:t>E</a:t>
            </a:r>
            <a:r>
              <a:rPr sz="1800" b="1" spc="-5" dirty="0">
                <a:solidFill>
                  <a:srgbClr val="FFFFFF"/>
                </a:solidFill>
                <a:latin typeface="Arial Black"/>
                <a:cs typeface="Arial Black"/>
              </a:rPr>
              <a:t> TE</a:t>
            </a:r>
            <a:r>
              <a:rPr sz="1800" b="1" dirty="0">
                <a:solidFill>
                  <a:srgbClr val="FFFFFF"/>
                </a:solidFill>
                <a:latin typeface="Arial Black"/>
                <a:cs typeface="Arial Black"/>
              </a:rPr>
              <a:t>CHNO</a:t>
            </a:r>
            <a:r>
              <a:rPr sz="1800" b="1" spc="-40" dirty="0">
                <a:solidFill>
                  <a:srgbClr val="FFFFFF"/>
                </a:solidFill>
                <a:latin typeface="Arial Black"/>
                <a:cs typeface="Arial Black"/>
              </a:rPr>
              <a:t>L</a:t>
            </a:r>
            <a:r>
              <a:rPr sz="1800" b="1" dirty="0">
                <a:solidFill>
                  <a:srgbClr val="FFFFFF"/>
                </a:solidFill>
                <a:latin typeface="Arial Black"/>
                <a:cs typeface="Arial Black"/>
              </a:rPr>
              <a:t>OG</a:t>
            </a:r>
            <a:r>
              <a:rPr sz="1800" b="1" spc="-5" dirty="0">
                <a:solidFill>
                  <a:srgbClr val="FFFFFF"/>
                </a:solidFill>
                <a:latin typeface="Arial Black"/>
                <a:cs typeface="Arial Black"/>
              </a:rPr>
              <a:t>I</a:t>
            </a:r>
            <a:r>
              <a:rPr sz="1800" b="1" dirty="0">
                <a:solidFill>
                  <a:srgbClr val="FFFFFF"/>
                </a:solidFill>
                <a:latin typeface="Arial Black"/>
                <a:cs typeface="Arial Black"/>
              </a:rPr>
              <a:t>QUE</a:t>
            </a:r>
            <a:r>
              <a:rPr sz="1800" b="1" spc="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 Black"/>
                <a:cs typeface="Arial Black"/>
              </a:rPr>
              <a:t>: LA</a:t>
            </a:r>
            <a:r>
              <a:rPr sz="1800" b="1" spc="-1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Arial Black"/>
                <a:cs typeface="Arial Black"/>
              </a:rPr>
              <a:t>P</a:t>
            </a:r>
            <a:r>
              <a:rPr sz="1800" b="1" dirty="0">
                <a:solidFill>
                  <a:srgbClr val="FFFFFF"/>
                </a:solidFill>
                <a:latin typeface="Arial Black"/>
                <a:cs typeface="Arial Black"/>
              </a:rPr>
              <a:t>R</a:t>
            </a:r>
            <a:r>
              <a:rPr sz="1800" b="1" spc="-5" dirty="0">
                <a:solidFill>
                  <a:srgbClr val="FFFFFF"/>
                </a:solidFill>
                <a:latin typeface="Arial Black"/>
                <a:cs typeface="Arial Black"/>
              </a:rPr>
              <a:t>E</a:t>
            </a:r>
            <a:r>
              <a:rPr sz="1800" b="1" spc="5" dirty="0">
                <a:solidFill>
                  <a:srgbClr val="FFFFFF"/>
                </a:solidFill>
                <a:latin typeface="Arial Black"/>
                <a:cs typeface="Arial Black"/>
              </a:rPr>
              <a:t>M</a:t>
            </a:r>
            <a:r>
              <a:rPr sz="1800" b="1" spc="-5" dirty="0">
                <a:solidFill>
                  <a:srgbClr val="FFFFFF"/>
                </a:solidFill>
                <a:latin typeface="Arial Black"/>
                <a:cs typeface="Arial Black"/>
              </a:rPr>
              <a:t>IÈ</a:t>
            </a:r>
            <a:r>
              <a:rPr sz="1800" b="1" dirty="0">
                <a:solidFill>
                  <a:srgbClr val="FFFFFF"/>
                </a:solidFill>
                <a:latin typeface="Arial Black"/>
                <a:cs typeface="Arial Black"/>
              </a:rPr>
              <a:t>RE</a:t>
            </a:r>
            <a:r>
              <a:rPr sz="1800" b="1" spc="-5" dirty="0">
                <a:solidFill>
                  <a:srgbClr val="FFFFFF"/>
                </a:solidFill>
                <a:latin typeface="Arial Black"/>
                <a:cs typeface="Arial Black"/>
              </a:rPr>
              <a:t> E</a:t>
            </a:r>
            <a:r>
              <a:rPr sz="1800" b="1" dirty="0">
                <a:solidFill>
                  <a:srgbClr val="FFFFFF"/>
                </a:solidFill>
                <a:latin typeface="Arial Black"/>
                <a:cs typeface="Arial Black"/>
              </a:rPr>
              <a:t>T</a:t>
            </a:r>
            <a:r>
              <a:rPr sz="1800" b="1" spc="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 Black"/>
                <a:cs typeface="Arial Black"/>
              </a:rPr>
              <a:t>LA </a:t>
            </a:r>
            <a:r>
              <a:rPr sz="1800" b="1" spc="-5" dirty="0">
                <a:solidFill>
                  <a:srgbClr val="FFFFFF"/>
                </a:solidFill>
                <a:latin typeface="Arial Black"/>
                <a:cs typeface="Arial Black"/>
              </a:rPr>
              <a:t>TE</a:t>
            </a:r>
            <a:r>
              <a:rPr sz="1800" b="1" dirty="0">
                <a:solidFill>
                  <a:srgbClr val="FFFFFF"/>
                </a:solidFill>
                <a:latin typeface="Arial Black"/>
                <a:cs typeface="Arial Black"/>
              </a:rPr>
              <a:t>R</a:t>
            </a:r>
            <a:r>
              <a:rPr sz="1800" b="1" spc="5" dirty="0">
                <a:solidFill>
                  <a:srgbClr val="FFFFFF"/>
                </a:solidFill>
                <a:latin typeface="Arial Black"/>
                <a:cs typeface="Arial Black"/>
              </a:rPr>
              <a:t>M</a:t>
            </a:r>
            <a:r>
              <a:rPr sz="1800" b="1" spc="-5" dirty="0">
                <a:solidFill>
                  <a:srgbClr val="FFFFFF"/>
                </a:solidFill>
                <a:latin typeface="Arial Black"/>
                <a:cs typeface="Arial Black"/>
              </a:rPr>
              <a:t>I</a:t>
            </a:r>
            <a:r>
              <a:rPr sz="1800" b="1" spc="-15" dirty="0">
                <a:solidFill>
                  <a:srgbClr val="FFFFFF"/>
                </a:solidFill>
                <a:latin typeface="Arial Black"/>
                <a:cs typeface="Arial Black"/>
              </a:rPr>
              <a:t>N</a:t>
            </a:r>
            <a:r>
              <a:rPr sz="1800" b="1" dirty="0">
                <a:solidFill>
                  <a:srgbClr val="FFFFFF"/>
                </a:solidFill>
                <a:latin typeface="Arial Black"/>
                <a:cs typeface="Arial Black"/>
              </a:rPr>
              <a:t>ALE</a:t>
            </a:r>
            <a:endParaRPr sz="1800" dirty="0">
              <a:latin typeface="Arial Black"/>
              <a:cs typeface="Arial Black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57200" y="1164393"/>
            <a:ext cx="8351710" cy="516254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BA</a:t>
            </a:r>
            <a:r>
              <a:rPr spc="-5" dirty="0"/>
              <a:t>CC</a:t>
            </a:r>
            <a:r>
              <a:rPr dirty="0"/>
              <a:t>ALA</a:t>
            </a:r>
            <a:r>
              <a:rPr spc="-5" dirty="0"/>
              <a:t>UR</a:t>
            </a:r>
            <a:r>
              <a:rPr dirty="0"/>
              <a:t>EAT</a:t>
            </a:r>
            <a:r>
              <a:rPr spc="-10" dirty="0"/>
              <a:t> </a:t>
            </a:r>
            <a:r>
              <a:rPr dirty="0"/>
              <a:t>2021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pPr marL="25400">
                <a:lnSpc>
                  <a:spcPct val="100000"/>
                </a:lnSpc>
              </a:pPr>
              <a:t>6</a:t>
            </a:fld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73405"/>
          </a:xfrm>
          <a:custGeom>
            <a:avLst/>
            <a:gdLst/>
            <a:ahLst/>
            <a:cxnLst/>
            <a:rect l="l" t="t" r="r" b="b"/>
            <a:pathLst>
              <a:path w="9144000" h="573405">
                <a:moveTo>
                  <a:pt x="0" y="573087"/>
                </a:moveTo>
                <a:lnTo>
                  <a:pt x="9144000" y="573087"/>
                </a:lnTo>
                <a:lnTo>
                  <a:pt x="9144000" y="0"/>
                </a:lnTo>
                <a:lnTo>
                  <a:pt x="0" y="0"/>
                </a:lnTo>
                <a:lnTo>
                  <a:pt x="0" y="573087"/>
                </a:lnTo>
                <a:close/>
              </a:path>
            </a:pathLst>
          </a:custGeom>
          <a:solidFill>
            <a:srgbClr val="95BC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22338" y="123863"/>
            <a:ext cx="939799" cy="4476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402969" y="762000"/>
            <a:ext cx="6779684" cy="592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4"/>
              </a:spcBef>
            </a:pPr>
            <a:endParaRPr lang="fr-FR" sz="14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lang="fr-FR" sz="2400" b="1" spc="-5" dirty="0">
                <a:latin typeface="Arial Black"/>
                <a:cs typeface="Arial Black"/>
              </a:rPr>
              <a:t>LA REFORME DU LYCEE …</a:t>
            </a:r>
            <a:r>
              <a:rPr lang="fr-FR" sz="2400" spc="-5" dirty="0">
                <a:latin typeface="Arial Black"/>
                <a:cs typeface="Arial Black"/>
              </a:rPr>
              <a:t>c’est : </a:t>
            </a:r>
            <a:endParaRPr sz="2400" dirty="0">
              <a:latin typeface="Arial Black"/>
              <a:cs typeface="Arial Black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BA</a:t>
            </a:r>
            <a:r>
              <a:rPr spc="-5" dirty="0"/>
              <a:t>CC</a:t>
            </a:r>
            <a:r>
              <a:rPr dirty="0"/>
              <a:t>ALA</a:t>
            </a:r>
            <a:r>
              <a:rPr spc="-5" dirty="0"/>
              <a:t>UR</a:t>
            </a:r>
            <a:r>
              <a:rPr dirty="0"/>
              <a:t>EAT</a:t>
            </a:r>
            <a:r>
              <a:rPr spc="-10" dirty="0"/>
              <a:t> </a:t>
            </a:r>
            <a:r>
              <a:rPr dirty="0"/>
              <a:t>2021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pPr marL="25400">
                <a:lnSpc>
                  <a:spcPct val="100000"/>
                </a:lnSpc>
              </a:pPr>
              <a:t>7</a:t>
            </a:fld>
            <a:endParaRPr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7484D35B-DF16-4B5D-BD86-9BDDF4C9D57D}"/>
              </a:ext>
            </a:extLst>
          </p:cNvPr>
          <p:cNvSpPr txBox="1"/>
          <p:nvPr/>
        </p:nvSpPr>
        <p:spPr>
          <a:xfrm>
            <a:off x="1676400" y="2959759"/>
            <a:ext cx="5867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400" dirty="0"/>
          </a:p>
          <a:p>
            <a:r>
              <a:rPr lang="fr-FR" sz="3500" cap="all" dirty="0"/>
              <a:t>Un nouveau baccalauréat</a:t>
            </a:r>
          </a:p>
          <a:p>
            <a:pPr algn="ctr"/>
            <a:r>
              <a:rPr lang="fr-FR" sz="3500" dirty="0"/>
              <a:t>(Session 2021)</a:t>
            </a:r>
          </a:p>
          <a:p>
            <a:endParaRPr lang="fr-FR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263837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73405"/>
          </a:xfrm>
          <a:custGeom>
            <a:avLst/>
            <a:gdLst/>
            <a:ahLst/>
            <a:cxnLst/>
            <a:rect l="l" t="t" r="r" b="b"/>
            <a:pathLst>
              <a:path w="9144000" h="573405">
                <a:moveTo>
                  <a:pt x="0" y="573087"/>
                </a:moveTo>
                <a:lnTo>
                  <a:pt x="9144000" y="573087"/>
                </a:lnTo>
                <a:lnTo>
                  <a:pt x="9144000" y="0"/>
                </a:lnTo>
                <a:lnTo>
                  <a:pt x="0" y="0"/>
                </a:lnTo>
                <a:lnTo>
                  <a:pt x="0" y="573087"/>
                </a:lnTo>
                <a:close/>
              </a:path>
            </a:pathLst>
          </a:custGeom>
          <a:solidFill>
            <a:srgbClr val="95BC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66490">
              <a:lnSpc>
                <a:spcPct val="100000"/>
              </a:lnSpc>
            </a:pPr>
            <a:r>
              <a:rPr spc="-35" dirty="0"/>
              <a:t>BA</a:t>
            </a:r>
            <a:r>
              <a:rPr dirty="0"/>
              <a:t>CCAL</a:t>
            </a:r>
            <a:r>
              <a:rPr spc="-60" dirty="0"/>
              <a:t>A</a:t>
            </a:r>
            <a:r>
              <a:rPr dirty="0"/>
              <a:t>UR</a:t>
            </a:r>
            <a:r>
              <a:rPr spc="-5" dirty="0"/>
              <a:t>É</a:t>
            </a:r>
            <a:r>
              <a:rPr spc="-120" dirty="0"/>
              <a:t>A</a:t>
            </a:r>
            <a:r>
              <a:rPr dirty="0"/>
              <a:t>T</a:t>
            </a:r>
            <a:r>
              <a:rPr spc="-40" dirty="0"/>
              <a:t> </a:t>
            </a:r>
            <a:r>
              <a:rPr dirty="0"/>
              <a:t>2021 : L</a:t>
            </a:r>
            <a:r>
              <a:rPr spc="-5" dirty="0"/>
              <a:t>E</a:t>
            </a:r>
            <a:r>
              <a:rPr dirty="0"/>
              <a:t>S</a:t>
            </a:r>
            <a:r>
              <a:rPr spc="5" dirty="0"/>
              <a:t> </a:t>
            </a:r>
            <a:r>
              <a:rPr dirty="0"/>
              <a:t>NOUV</a:t>
            </a:r>
            <a:r>
              <a:rPr spc="-5" dirty="0"/>
              <a:t>E</a:t>
            </a:r>
            <a:r>
              <a:rPr spc="-60" dirty="0"/>
              <a:t>A</a:t>
            </a:r>
            <a:r>
              <a:rPr dirty="0"/>
              <a:t>U</a:t>
            </a:r>
            <a:r>
              <a:rPr spc="-5" dirty="0"/>
              <a:t>TÉ</a:t>
            </a:r>
            <a:r>
              <a:rPr dirty="0"/>
              <a:t>S</a:t>
            </a:r>
          </a:p>
        </p:txBody>
      </p:sp>
      <p:sp>
        <p:nvSpPr>
          <p:cNvPr id="4" name="object 4"/>
          <p:cNvSpPr/>
          <p:nvPr/>
        </p:nvSpPr>
        <p:spPr>
          <a:xfrm>
            <a:off x="922338" y="123863"/>
            <a:ext cx="939799" cy="4476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BA</a:t>
            </a:r>
            <a:r>
              <a:rPr spc="-5" dirty="0"/>
              <a:t>CC</a:t>
            </a:r>
            <a:r>
              <a:rPr dirty="0"/>
              <a:t>ALA</a:t>
            </a:r>
            <a:r>
              <a:rPr spc="-5" dirty="0"/>
              <a:t>UR</a:t>
            </a:r>
            <a:r>
              <a:rPr dirty="0"/>
              <a:t>EAT</a:t>
            </a:r>
            <a:r>
              <a:rPr spc="-10" dirty="0"/>
              <a:t> </a:t>
            </a:r>
            <a:r>
              <a:rPr dirty="0"/>
              <a:t>2021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pPr marL="25400">
                <a:lnSpc>
                  <a:spcPct val="100000"/>
                </a:lnSpc>
              </a:pPr>
              <a:t>8</a:t>
            </a:fld>
            <a:endParaRPr dirty="0"/>
          </a:p>
        </p:txBody>
      </p:sp>
      <p:sp>
        <p:nvSpPr>
          <p:cNvPr id="11" name="object 7">
            <a:extLst>
              <a:ext uri="{FF2B5EF4-FFF2-40B4-BE49-F238E27FC236}">
                <a16:creationId xmlns:a16="http://schemas.microsoft.com/office/drawing/2014/main" xmlns="" id="{FBAE95E5-27CB-4029-AB01-2A66097DF9AC}"/>
              </a:ext>
            </a:extLst>
          </p:cNvPr>
          <p:cNvSpPr/>
          <p:nvPr/>
        </p:nvSpPr>
        <p:spPr>
          <a:xfrm>
            <a:off x="1447800" y="838200"/>
            <a:ext cx="6096000" cy="35814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xmlns="" id="{8A290D7C-3148-4AC2-B160-FCBA21C4EE3B}"/>
              </a:ext>
            </a:extLst>
          </p:cNvPr>
          <p:cNvSpPr txBox="1"/>
          <p:nvPr/>
        </p:nvSpPr>
        <p:spPr>
          <a:xfrm>
            <a:off x="1066800" y="4724400"/>
            <a:ext cx="670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Objectifs :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dirty="0"/>
              <a:t>Simplifier une organisation trop complexe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dirty="0"/>
              <a:t>Valoriser le travail et la progression des lycéens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73405"/>
          </a:xfrm>
          <a:custGeom>
            <a:avLst/>
            <a:gdLst/>
            <a:ahLst/>
            <a:cxnLst/>
            <a:rect l="l" t="t" r="r" b="b"/>
            <a:pathLst>
              <a:path w="9144000" h="573405">
                <a:moveTo>
                  <a:pt x="0" y="573087"/>
                </a:moveTo>
                <a:lnTo>
                  <a:pt x="9144000" y="573087"/>
                </a:lnTo>
                <a:lnTo>
                  <a:pt x="9144000" y="0"/>
                </a:lnTo>
                <a:lnTo>
                  <a:pt x="0" y="0"/>
                </a:lnTo>
                <a:lnTo>
                  <a:pt x="0" y="573087"/>
                </a:lnTo>
                <a:close/>
              </a:path>
            </a:pathLst>
          </a:custGeom>
          <a:solidFill>
            <a:srgbClr val="95BC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66490">
              <a:lnSpc>
                <a:spcPct val="100000"/>
              </a:lnSpc>
            </a:pPr>
            <a:r>
              <a:rPr spc="-35" dirty="0"/>
              <a:t>BA</a:t>
            </a:r>
            <a:r>
              <a:rPr dirty="0"/>
              <a:t>CCAL</a:t>
            </a:r>
            <a:r>
              <a:rPr spc="-60" dirty="0"/>
              <a:t>A</a:t>
            </a:r>
            <a:r>
              <a:rPr dirty="0"/>
              <a:t>UR</a:t>
            </a:r>
            <a:r>
              <a:rPr spc="-5" dirty="0"/>
              <a:t>É</a:t>
            </a:r>
            <a:r>
              <a:rPr spc="-120" dirty="0"/>
              <a:t>A</a:t>
            </a:r>
            <a:r>
              <a:rPr dirty="0"/>
              <a:t>T</a:t>
            </a:r>
            <a:r>
              <a:rPr spc="-40" dirty="0"/>
              <a:t> </a:t>
            </a:r>
            <a:r>
              <a:rPr dirty="0"/>
              <a:t>2021 : L</a:t>
            </a:r>
            <a:r>
              <a:rPr spc="-5" dirty="0"/>
              <a:t>E</a:t>
            </a:r>
            <a:r>
              <a:rPr dirty="0"/>
              <a:t>S</a:t>
            </a:r>
            <a:r>
              <a:rPr spc="5" dirty="0"/>
              <a:t> </a:t>
            </a:r>
            <a:r>
              <a:rPr dirty="0"/>
              <a:t>NOUV</a:t>
            </a:r>
            <a:r>
              <a:rPr spc="-5" dirty="0"/>
              <a:t>E</a:t>
            </a:r>
            <a:r>
              <a:rPr spc="-60" dirty="0"/>
              <a:t>A</a:t>
            </a:r>
            <a:r>
              <a:rPr dirty="0"/>
              <a:t>U</a:t>
            </a:r>
            <a:r>
              <a:rPr spc="-5" dirty="0"/>
              <a:t>TÉ</a:t>
            </a:r>
            <a:r>
              <a:rPr dirty="0"/>
              <a:t>S</a:t>
            </a:r>
          </a:p>
        </p:txBody>
      </p:sp>
      <p:sp>
        <p:nvSpPr>
          <p:cNvPr id="4" name="object 4"/>
          <p:cNvSpPr/>
          <p:nvPr/>
        </p:nvSpPr>
        <p:spPr>
          <a:xfrm>
            <a:off x="922338" y="123863"/>
            <a:ext cx="939799" cy="4476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09600" y="1447800"/>
            <a:ext cx="8204516" cy="41703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2245">
              <a:lnSpc>
                <a:spcPct val="100000"/>
              </a:lnSpc>
            </a:pPr>
            <a:r>
              <a:rPr sz="2500" b="1" spc="-20" dirty="0">
                <a:latin typeface="Arial Black"/>
                <a:cs typeface="Arial Black"/>
              </a:rPr>
              <a:t>LE C</a:t>
            </a:r>
            <a:r>
              <a:rPr sz="2500" b="1" spc="-25" dirty="0">
                <a:latin typeface="Arial Black"/>
                <a:cs typeface="Arial Black"/>
              </a:rPr>
              <a:t>ONT</a:t>
            </a:r>
            <a:r>
              <a:rPr sz="2500" b="1" spc="-20" dirty="0">
                <a:latin typeface="Arial Black"/>
                <a:cs typeface="Arial Black"/>
              </a:rPr>
              <a:t>R</a:t>
            </a:r>
            <a:r>
              <a:rPr sz="2500" b="1" spc="-30" dirty="0">
                <a:latin typeface="Arial Black"/>
                <a:cs typeface="Arial Black"/>
              </a:rPr>
              <a:t>Ô</a:t>
            </a:r>
            <a:r>
              <a:rPr sz="2500" b="1" spc="-20" dirty="0">
                <a:latin typeface="Arial Black"/>
                <a:cs typeface="Arial Black"/>
              </a:rPr>
              <a:t>LE</a:t>
            </a:r>
            <a:r>
              <a:rPr sz="2500" b="1" spc="50" dirty="0">
                <a:latin typeface="Arial Black"/>
                <a:cs typeface="Arial Black"/>
              </a:rPr>
              <a:t> </a:t>
            </a:r>
            <a:r>
              <a:rPr sz="2500" b="1" spc="-20" dirty="0">
                <a:latin typeface="Arial Black"/>
                <a:cs typeface="Arial Black"/>
              </a:rPr>
              <a:t>C</a:t>
            </a:r>
            <a:r>
              <a:rPr sz="2500" b="1" spc="-25" dirty="0">
                <a:latin typeface="Arial Black"/>
                <a:cs typeface="Arial Black"/>
              </a:rPr>
              <a:t>ONT</a:t>
            </a:r>
            <a:r>
              <a:rPr sz="2500" b="1" spc="-10" dirty="0">
                <a:latin typeface="Arial Black"/>
                <a:cs typeface="Arial Black"/>
              </a:rPr>
              <a:t>I</a:t>
            </a:r>
            <a:r>
              <a:rPr sz="2500" b="1" spc="-30" dirty="0">
                <a:latin typeface="Arial Black"/>
                <a:cs typeface="Arial Black"/>
              </a:rPr>
              <a:t>NU</a:t>
            </a:r>
            <a:endParaRPr sz="2500" dirty="0">
              <a:latin typeface="Arial Black"/>
              <a:cs typeface="Arial Black"/>
            </a:endParaRPr>
          </a:p>
          <a:p>
            <a:pPr marL="12700" marR="5080">
              <a:lnSpc>
                <a:spcPct val="100000"/>
              </a:lnSpc>
            </a:pPr>
            <a:r>
              <a:rPr lang="fr-FR" sz="1800" spc="-10" dirty="0">
                <a:latin typeface="Arial"/>
                <a:cs typeface="Arial"/>
              </a:rPr>
              <a:t>	(</a:t>
            </a:r>
            <a:r>
              <a:rPr sz="1800" spc="-10" dirty="0">
                <a:latin typeface="Arial"/>
                <a:cs typeface="Arial"/>
              </a:rPr>
              <a:t>40</a:t>
            </a:r>
            <a:r>
              <a:rPr sz="1800" dirty="0">
                <a:latin typeface="Arial"/>
                <a:cs typeface="Arial"/>
              </a:rPr>
              <a:t>%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dan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no</a:t>
            </a:r>
            <a:r>
              <a:rPr sz="1800" dirty="0">
                <a:latin typeface="Arial"/>
                <a:cs typeface="Arial"/>
              </a:rPr>
              <a:t>te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u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 err="1">
                <a:latin typeface="Arial"/>
                <a:cs typeface="Arial"/>
              </a:rPr>
              <a:t>ba</a:t>
            </a:r>
            <a:r>
              <a:rPr sz="1800" dirty="0" err="1">
                <a:latin typeface="Arial"/>
                <a:cs typeface="Arial"/>
              </a:rPr>
              <a:t>cc</a:t>
            </a:r>
            <a:r>
              <a:rPr sz="1800" spc="-10" dirty="0" err="1">
                <a:latin typeface="Arial"/>
                <a:cs typeface="Arial"/>
              </a:rPr>
              <a:t>a</a:t>
            </a:r>
            <a:r>
              <a:rPr sz="1800" spc="-5" dirty="0" err="1">
                <a:latin typeface="Arial"/>
                <a:cs typeface="Arial"/>
              </a:rPr>
              <a:t>l</a:t>
            </a:r>
            <a:r>
              <a:rPr sz="1800" spc="-10" dirty="0" err="1">
                <a:latin typeface="Arial"/>
                <a:cs typeface="Arial"/>
              </a:rPr>
              <a:t>au</a:t>
            </a:r>
            <a:r>
              <a:rPr sz="1800" dirty="0" err="1">
                <a:latin typeface="Arial"/>
                <a:cs typeface="Arial"/>
              </a:rPr>
              <a:t>r</a:t>
            </a:r>
            <a:r>
              <a:rPr sz="1800" spc="-10" dirty="0" err="1">
                <a:latin typeface="Arial"/>
                <a:cs typeface="Arial"/>
              </a:rPr>
              <a:t>éa</a:t>
            </a:r>
            <a:r>
              <a:rPr sz="1800" dirty="0" err="1">
                <a:latin typeface="Arial"/>
                <a:cs typeface="Arial"/>
              </a:rPr>
              <a:t>t</a:t>
            </a:r>
            <a:r>
              <a:rPr lang="fr-FR" sz="1800" dirty="0">
                <a:latin typeface="Arial"/>
                <a:cs typeface="Arial"/>
              </a:rPr>
              <a:t>)</a:t>
            </a:r>
            <a:endParaRPr sz="2600" dirty="0">
              <a:latin typeface="Times New Roman"/>
              <a:cs typeface="Times New Roman"/>
            </a:endParaRPr>
          </a:p>
          <a:p>
            <a:pPr marL="190500" marR="235585" indent="-177800">
              <a:lnSpc>
                <a:spcPct val="100000"/>
              </a:lnSpc>
              <a:buClr>
                <a:srgbClr val="EE7444"/>
              </a:buClr>
              <a:buFont typeface="Arial"/>
              <a:buChar char="■"/>
              <a:tabLst>
                <a:tab pos="191135" algn="l"/>
              </a:tabLst>
            </a:pPr>
            <a:endParaRPr lang="fr-FR" sz="1800" spc="-5" dirty="0">
              <a:latin typeface="Arial"/>
              <a:cs typeface="Arial"/>
            </a:endParaRPr>
          </a:p>
          <a:p>
            <a:pPr marL="190500" marR="235585" indent="-177800">
              <a:lnSpc>
                <a:spcPct val="100000"/>
              </a:lnSpc>
              <a:buClr>
                <a:srgbClr val="EE7444"/>
              </a:buClr>
              <a:buFont typeface="Arial"/>
              <a:buChar char="■"/>
              <a:tabLst>
                <a:tab pos="191135" algn="l"/>
              </a:tabLst>
            </a:pPr>
            <a:r>
              <a:rPr sz="1800" b="1" spc="-5" dirty="0">
                <a:latin typeface="Arial"/>
                <a:cs typeface="Arial"/>
              </a:rPr>
              <a:t>D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s</a:t>
            </a:r>
            <a:r>
              <a:rPr sz="1800" b="1" spc="-10" dirty="0">
                <a:latin typeface="Arial"/>
                <a:cs typeface="Arial"/>
              </a:rPr>
              <a:t> ép</a:t>
            </a:r>
            <a:r>
              <a:rPr sz="1800" b="1" dirty="0">
                <a:latin typeface="Arial"/>
                <a:cs typeface="Arial"/>
              </a:rPr>
              <a:t>r</a:t>
            </a:r>
            <a:r>
              <a:rPr sz="1800" b="1" spc="-10" dirty="0">
                <a:latin typeface="Arial"/>
                <a:cs typeface="Arial"/>
              </a:rPr>
              <a:t>eu</a:t>
            </a:r>
            <a:r>
              <a:rPr sz="1800" b="1" dirty="0">
                <a:latin typeface="Arial"/>
                <a:cs typeface="Arial"/>
              </a:rPr>
              <a:t>v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s</a:t>
            </a:r>
            <a:r>
              <a:rPr sz="1800" b="1" spc="2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c</a:t>
            </a:r>
            <a:r>
              <a:rPr sz="1800" b="1" spc="-10" dirty="0">
                <a:latin typeface="Arial"/>
                <a:cs typeface="Arial"/>
              </a:rPr>
              <a:t>o</a:t>
            </a:r>
            <a:r>
              <a:rPr sz="1800" b="1" dirty="0">
                <a:latin typeface="Arial"/>
                <a:cs typeface="Arial"/>
              </a:rPr>
              <a:t>mm</a:t>
            </a:r>
            <a:r>
              <a:rPr sz="1800" b="1" spc="-10" dirty="0">
                <a:latin typeface="Arial"/>
                <a:cs typeface="Arial"/>
              </a:rPr>
              <a:t>une</a:t>
            </a:r>
            <a:r>
              <a:rPr sz="1800" b="1" dirty="0">
                <a:latin typeface="Arial"/>
                <a:cs typeface="Arial"/>
              </a:rPr>
              <a:t>s</a:t>
            </a:r>
            <a:r>
              <a:rPr sz="1800" b="1" spc="15" dirty="0">
                <a:latin typeface="Arial"/>
                <a:cs typeface="Arial"/>
              </a:rPr>
              <a:t> </a:t>
            </a:r>
            <a:r>
              <a:rPr lang="fr-FR" sz="1800" spc="15" dirty="0">
                <a:latin typeface="Arial"/>
                <a:cs typeface="Arial"/>
              </a:rPr>
              <a:t>(3</a:t>
            </a:r>
            <a:r>
              <a:rPr sz="1800" spc="-10" dirty="0">
                <a:latin typeface="Arial"/>
                <a:cs typeface="Arial"/>
              </a:rPr>
              <a:t>0</a:t>
            </a:r>
            <a:r>
              <a:rPr sz="1800" dirty="0">
                <a:latin typeface="Arial"/>
                <a:cs typeface="Arial"/>
              </a:rPr>
              <a:t>%</a:t>
            </a:r>
            <a:r>
              <a:rPr lang="fr-FR" sz="1800" dirty="0">
                <a:latin typeface="Arial"/>
                <a:cs typeface="Arial"/>
              </a:rPr>
              <a:t>) en </a:t>
            </a:r>
            <a:r>
              <a:rPr lang="fr-FR" sz="1800" spc="-10" dirty="0">
                <a:latin typeface="Arial"/>
                <a:cs typeface="Arial"/>
              </a:rPr>
              <a:t>P</a:t>
            </a:r>
            <a:r>
              <a:rPr lang="fr-FR" sz="1800" dirty="0">
                <a:latin typeface="Arial"/>
                <a:cs typeface="Arial"/>
              </a:rPr>
              <a:t>remière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lang="fr-FR" sz="1800" spc="-10" dirty="0">
                <a:latin typeface="Arial"/>
                <a:cs typeface="Arial"/>
              </a:rPr>
              <a:t>en Terminale</a:t>
            </a:r>
          </a:p>
          <a:p>
            <a:pPr marL="190500" marR="235585" indent="-177800">
              <a:lnSpc>
                <a:spcPct val="100000"/>
              </a:lnSpc>
              <a:buClr>
                <a:srgbClr val="EE7444"/>
              </a:buClr>
              <a:buFont typeface="Arial"/>
              <a:buChar char="■"/>
              <a:tabLst>
                <a:tab pos="191135" algn="l"/>
              </a:tabLst>
            </a:pPr>
            <a:endParaRPr sz="1800" dirty="0">
              <a:latin typeface="Arial"/>
              <a:cs typeface="Arial"/>
            </a:endParaRPr>
          </a:p>
          <a:p>
            <a:pPr marL="640080" lvl="1" indent="-170180">
              <a:lnSpc>
                <a:spcPct val="100000"/>
              </a:lnSpc>
              <a:buClr>
                <a:srgbClr val="EE7444"/>
              </a:buClr>
              <a:buFont typeface="Arial"/>
              <a:buChar char="■"/>
              <a:tabLst>
                <a:tab pos="640715" algn="l"/>
              </a:tabLst>
            </a:pPr>
            <a:r>
              <a:rPr sz="1400" dirty="0">
                <a:latin typeface="Arial"/>
                <a:cs typeface="Arial"/>
              </a:rPr>
              <a:t>Elles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s</a:t>
            </a:r>
            <a:r>
              <a:rPr sz="1400" spc="-5" dirty="0">
                <a:latin typeface="Arial"/>
                <a:cs typeface="Arial"/>
              </a:rPr>
              <a:t>o</a:t>
            </a:r>
            <a:r>
              <a:rPr sz="1400" dirty="0">
                <a:latin typeface="Arial"/>
                <a:cs typeface="Arial"/>
              </a:rPr>
              <a:t>nt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o</a:t>
            </a:r>
            <a:r>
              <a:rPr sz="1400" dirty="0">
                <a:latin typeface="Arial"/>
                <a:cs typeface="Arial"/>
              </a:rPr>
              <a:t>rg</a:t>
            </a:r>
            <a:r>
              <a:rPr sz="1400" spc="-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ni</a:t>
            </a:r>
            <a:r>
              <a:rPr sz="1400" spc="5" dirty="0">
                <a:latin typeface="Arial"/>
                <a:cs typeface="Arial"/>
              </a:rPr>
              <a:t>s</a:t>
            </a:r>
            <a:r>
              <a:rPr sz="1400" spc="-5" dirty="0">
                <a:latin typeface="Arial"/>
                <a:cs typeface="Arial"/>
              </a:rPr>
              <a:t>é</a:t>
            </a:r>
            <a:r>
              <a:rPr sz="1400" dirty="0">
                <a:latin typeface="Arial"/>
                <a:cs typeface="Arial"/>
              </a:rPr>
              <a:t>es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n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5" dirty="0">
                <a:latin typeface="Arial"/>
                <a:cs typeface="Arial"/>
              </a:rPr>
              <a:t>o</a:t>
            </a:r>
            <a:r>
              <a:rPr sz="1400" dirty="0">
                <a:latin typeface="Arial"/>
                <a:cs typeface="Arial"/>
              </a:rPr>
              <a:t>is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s</a:t>
            </a:r>
            <a:r>
              <a:rPr sz="1400" dirty="0">
                <a:latin typeface="Arial"/>
                <a:cs typeface="Arial"/>
              </a:rPr>
              <a:t>éq</a:t>
            </a:r>
            <a:r>
              <a:rPr sz="1400" spc="-5" dirty="0">
                <a:latin typeface="Arial"/>
                <a:cs typeface="Arial"/>
              </a:rPr>
              <a:t>u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5" dirty="0">
                <a:latin typeface="Arial"/>
                <a:cs typeface="Arial"/>
              </a:rPr>
              <a:t>n</a:t>
            </a:r>
            <a:r>
              <a:rPr sz="1400" spc="5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es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:</a:t>
            </a:r>
          </a:p>
          <a:p>
            <a:pPr marL="925194" lvl="2" indent="-285115">
              <a:lnSpc>
                <a:spcPct val="100000"/>
              </a:lnSpc>
              <a:buClr>
                <a:srgbClr val="EE7444"/>
              </a:buClr>
              <a:buFont typeface="Arial"/>
              <a:buChar char="•"/>
              <a:tabLst>
                <a:tab pos="925830" algn="l"/>
              </a:tabLst>
            </a:pPr>
            <a:r>
              <a:rPr sz="1400" b="1" spc="-10" dirty="0">
                <a:latin typeface="Arial"/>
                <a:cs typeface="Arial"/>
              </a:rPr>
              <a:t>D</a:t>
            </a:r>
            <a:r>
              <a:rPr sz="1400" b="1" spc="-5" dirty="0">
                <a:latin typeface="Arial"/>
                <a:cs typeface="Arial"/>
              </a:rPr>
              <a:t>e</a:t>
            </a:r>
            <a:r>
              <a:rPr sz="1400" b="1" dirty="0">
                <a:latin typeface="Arial"/>
                <a:cs typeface="Arial"/>
              </a:rPr>
              <a:t>ux</a:t>
            </a:r>
            <a:r>
              <a:rPr sz="1400" b="1" spc="-25" dirty="0">
                <a:latin typeface="Arial"/>
                <a:cs typeface="Arial"/>
              </a:rPr>
              <a:t> </a:t>
            </a:r>
            <a:r>
              <a:rPr sz="1400" b="1" spc="5" dirty="0">
                <a:latin typeface="Arial"/>
                <a:cs typeface="Arial"/>
              </a:rPr>
              <a:t>s</a:t>
            </a:r>
            <a:r>
              <a:rPr sz="1400" b="1" dirty="0">
                <a:latin typeface="Arial"/>
                <a:cs typeface="Arial"/>
              </a:rPr>
              <a:t>éq</a:t>
            </a:r>
            <a:r>
              <a:rPr sz="1400" b="1" spc="-5" dirty="0">
                <a:latin typeface="Arial"/>
                <a:cs typeface="Arial"/>
              </a:rPr>
              <a:t>u</a:t>
            </a:r>
            <a:r>
              <a:rPr sz="1400" b="1" dirty="0">
                <a:latin typeface="Arial"/>
                <a:cs typeface="Arial"/>
              </a:rPr>
              <a:t>en</a:t>
            </a:r>
            <a:r>
              <a:rPr sz="1400" b="1" spc="5" dirty="0">
                <a:latin typeface="Arial"/>
                <a:cs typeface="Arial"/>
              </a:rPr>
              <a:t>c</a:t>
            </a:r>
            <a:r>
              <a:rPr sz="1400" b="1" spc="-5" dirty="0">
                <a:latin typeface="Arial"/>
                <a:cs typeface="Arial"/>
              </a:rPr>
              <a:t>e</a:t>
            </a:r>
            <a:r>
              <a:rPr sz="1400" b="1" dirty="0">
                <a:latin typeface="Arial"/>
                <a:cs typeface="Arial"/>
              </a:rPr>
              <a:t>s</a:t>
            </a:r>
            <a:r>
              <a:rPr sz="1400" b="1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d’é</a:t>
            </a:r>
            <a:r>
              <a:rPr sz="1400" spc="-5" dirty="0">
                <a:latin typeface="Arial"/>
                <a:cs typeface="Arial"/>
              </a:rPr>
              <a:t>p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u</a:t>
            </a:r>
            <a:r>
              <a:rPr sz="1400" spc="-20" dirty="0">
                <a:latin typeface="Arial"/>
                <a:cs typeface="Arial"/>
              </a:rPr>
              <a:t>v</a:t>
            </a:r>
            <a:r>
              <a:rPr sz="1400" spc="-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l</a:t>
            </a:r>
            <a:r>
              <a:rPr sz="1400" spc="-5" dirty="0">
                <a:latin typeface="Arial"/>
                <a:cs typeface="Arial"/>
              </a:rPr>
              <a:t>o</a:t>
            </a:r>
            <a:r>
              <a:rPr sz="1400" dirty="0">
                <a:latin typeface="Arial"/>
                <a:cs typeface="Arial"/>
              </a:rPr>
              <a:t>rs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</a:t>
            </a:r>
            <a:r>
              <a:rPr sz="1400" spc="-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d</a:t>
            </a:r>
            <a:r>
              <a:rPr sz="1400" b="1" dirty="0">
                <a:latin typeface="Arial"/>
                <a:cs typeface="Arial"/>
              </a:rPr>
              <a:t>eu</a:t>
            </a:r>
            <a:r>
              <a:rPr sz="1400" b="1" spc="-20" dirty="0">
                <a:latin typeface="Arial"/>
                <a:cs typeface="Arial"/>
              </a:rPr>
              <a:t>x</a:t>
            </a:r>
            <a:r>
              <a:rPr sz="1400" b="1" dirty="0">
                <a:latin typeface="Arial"/>
                <a:cs typeface="Arial"/>
              </a:rPr>
              <a:t>i</a:t>
            </a:r>
            <a:r>
              <a:rPr sz="1400" b="1" spc="-5" dirty="0">
                <a:latin typeface="Arial"/>
                <a:cs typeface="Arial"/>
              </a:rPr>
              <a:t>è</a:t>
            </a:r>
            <a:r>
              <a:rPr sz="1400" b="1" spc="-10" dirty="0">
                <a:latin typeface="Arial"/>
                <a:cs typeface="Arial"/>
              </a:rPr>
              <a:t>m</a:t>
            </a:r>
            <a:r>
              <a:rPr sz="1400" b="1" dirty="0">
                <a:latin typeface="Arial"/>
                <a:cs typeface="Arial"/>
              </a:rPr>
              <a:t>e</a:t>
            </a:r>
            <a:r>
              <a:rPr sz="1400" b="1" spc="-2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et</a:t>
            </a:r>
            <a:r>
              <a:rPr sz="1400" b="1" spc="-15" dirty="0">
                <a:latin typeface="Arial"/>
                <a:cs typeface="Arial"/>
              </a:rPr>
              <a:t> </a:t>
            </a:r>
            <a:r>
              <a:rPr sz="1400" b="1" spc="5" dirty="0">
                <a:latin typeface="Arial"/>
                <a:cs typeface="Arial"/>
              </a:rPr>
              <a:t>t</a:t>
            </a:r>
            <a:r>
              <a:rPr sz="1400" b="1" dirty="0">
                <a:latin typeface="Arial"/>
                <a:cs typeface="Arial"/>
              </a:rPr>
              <a:t>roi</a:t>
            </a:r>
            <a:r>
              <a:rPr sz="1400" b="1" spc="5" dirty="0">
                <a:latin typeface="Arial"/>
                <a:cs typeface="Arial"/>
              </a:rPr>
              <a:t>s</a:t>
            </a:r>
            <a:r>
              <a:rPr sz="1400" b="1" dirty="0">
                <a:latin typeface="Arial"/>
                <a:cs typeface="Arial"/>
              </a:rPr>
              <a:t>iè</a:t>
            </a:r>
            <a:r>
              <a:rPr sz="1400" b="1" spc="-10" dirty="0">
                <a:latin typeface="Arial"/>
                <a:cs typeface="Arial"/>
              </a:rPr>
              <a:t>m</a:t>
            </a:r>
            <a:r>
              <a:rPr sz="1400" b="1" dirty="0">
                <a:latin typeface="Arial"/>
                <a:cs typeface="Arial"/>
              </a:rPr>
              <a:t>e</a:t>
            </a:r>
            <a:r>
              <a:rPr sz="1400" b="1" spc="-45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ri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spc="-5" dirty="0">
                <a:latin typeface="Arial"/>
                <a:cs typeface="Arial"/>
              </a:rPr>
              <a:t>e</a:t>
            </a:r>
            <a:r>
              <a:rPr sz="1400" spc="5" dirty="0">
                <a:latin typeface="Arial"/>
                <a:cs typeface="Arial"/>
              </a:rPr>
              <a:t>st</a:t>
            </a:r>
            <a:r>
              <a:rPr sz="1400" dirty="0">
                <a:latin typeface="Arial"/>
                <a:cs typeface="Arial"/>
              </a:rPr>
              <a:t>res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d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la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b="1" spc="5" dirty="0">
                <a:latin typeface="Arial"/>
                <a:cs typeface="Arial"/>
              </a:rPr>
              <a:t>c</a:t>
            </a:r>
            <a:r>
              <a:rPr sz="1400" b="1" dirty="0">
                <a:latin typeface="Arial"/>
                <a:cs typeface="Arial"/>
              </a:rPr>
              <a:t>l</a:t>
            </a:r>
            <a:r>
              <a:rPr sz="1400" b="1" spc="-5" dirty="0">
                <a:latin typeface="Arial"/>
                <a:cs typeface="Arial"/>
              </a:rPr>
              <a:t>a</a:t>
            </a:r>
            <a:r>
              <a:rPr sz="1400" b="1" spc="5" dirty="0">
                <a:latin typeface="Arial"/>
                <a:cs typeface="Arial"/>
              </a:rPr>
              <a:t>ss</a:t>
            </a:r>
            <a:r>
              <a:rPr sz="1400" b="1" dirty="0">
                <a:latin typeface="Arial"/>
                <a:cs typeface="Arial"/>
              </a:rPr>
              <a:t>e</a:t>
            </a:r>
            <a:r>
              <a:rPr sz="1400" b="1" spc="-3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d</a:t>
            </a:r>
            <a:r>
              <a:rPr sz="1400" b="1" dirty="0">
                <a:latin typeface="Arial"/>
                <a:cs typeface="Arial"/>
              </a:rPr>
              <a:t>e</a:t>
            </a:r>
            <a:r>
              <a:rPr sz="1400" b="1" spc="-20" dirty="0">
                <a:latin typeface="Arial"/>
                <a:cs typeface="Arial"/>
              </a:rPr>
              <a:t> </a:t>
            </a:r>
            <a:r>
              <a:rPr sz="1400" b="1" spc="10" dirty="0">
                <a:latin typeface="Arial"/>
                <a:cs typeface="Arial"/>
              </a:rPr>
              <a:t>1</a:t>
            </a:r>
            <a:r>
              <a:rPr sz="1350" b="1" spc="15" baseline="24691" dirty="0">
                <a:latin typeface="Arial"/>
                <a:cs typeface="Arial"/>
              </a:rPr>
              <a:t>re</a:t>
            </a:r>
            <a:endParaRPr sz="1350" b="1" baseline="24691" dirty="0">
              <a:latin typeface="Arial"/>
              <a:cs typeface="Arial"/>
            </a:endParaRPr>
          </a:p>
          <a:p>
            <a:pPr marL="925194" lvl="2" indent="-285115">
              <a:lnSpc>
                <a:spcPct val="100000"/>
              </a:lnSpc>
              <a:buClr>
                <a:srgbClr val="EE7444"/>
              </a:buClr>
              <a:buFont typeface="Arial"/>
              <a:buChar char="•"/>
              <a:tabLst>
                <a:tab pos="925830" algn="l"/>
              </a:tabLst>
            </a:pPr>
            <a:r>
              <a:rPr sz="1400" b="1" spc="-10" dirty="0">
                <a:latin typeface="Arial"/>
                <a:cs typeface="Arial"/>
              </a:rPr>
              <a:t>U</a:t>
            </a:r>
            <a:r>
              <a:rPr sz="1400" b="1" spc="-5" dirty="0">
                <a:latin typeface="Arial"/>
                <a:cs typeface="Arial"/>
              </a:rPr>
              <a:t>n</a:t>
            </a:r>
            <a:r>
              <a:rPr sz="1400" b="1" dirty="0">
                <a:latin typeface="Arial"/>
                <a:cs typeface="Arial"/>
              </a:rPr>
              <a:t>e</a:t>
            </a:r>
            <a:r>
              <a:rPr sz="1400" b="1" spc="-20" dirty="0">
                <a:latin typeface="Arial"/>
                <a:cs typeface="Arial"/>
              </a:rPr>
              <a:t> </a:t>
            </a:r>
            <a:r>
              <a:rPr sz="1400" b="1" spc="5" dirty="0">
                <a:latin typeface="Arial"/>
                <a:cs typeface="Arial"/>
              </a:rPr>
              <a:t>s</a:t>
            </a:r>
            <a:r>
              <a:rPr sz="1400" b="1" dirty="0">
                <a:latin typeface="Arial"/>
                <a:cs typeface="Arial"/>
              </a:rPr>
              <a:t>é</a:t>
            </a:r>
            <a:r>
              <a:rPr sz="1400" b="1" spc="-5" dirty="0">
                <a:latin typeface="Arial"/>
                <a:cs typeface="Arial"/>
              </a:rPr>
              <a:t>q</a:t>
            </a:r>
            <a:r>
              <a:rPr sz="1400" b="1" dirty="0">
                <a:latin typeface="Arial"/>
                <a:cs typeface="Arial"/>
              </a:rPr>
              <a:t>ue</a:t>
            </a:r>
            <a:r>
              <a:rPr sz="1400" b="1" spc="-5" dirty="0">
                <a:latin typeface="Arial"/>
                <a:cs typeface="Arial"/>
              </a:rPr>
              <a:t>n</a:t>
            </a:r>
            <a:r>
              <a:rPr sz="1400" b="1" spc="5" dirty="0">
                <a:latin typeface="Arial"/>
                <a:cs typeface="Arial"/>
              </a:rPr>
              <a:t>c</a:t>
            </a:r>
            <a:r>
              <a:rPr sz="1400" b="1" dirty="0">
                <a:latin typeface="Arial"/>
                <a:cs typeface="Arial"/>
              </a:rPr>
              <a:t>e</a:t>
            </a:r>
            <a:r>
              <a:rPr sz="1400" b="1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d’é</a:t>
            </a:r>
            <a:r>
              <a:rPr sz="1400" spc="-5" dirty="0">
                <a:latin typeface="Arial"/>
                <a:cs typeface="Arial"/>
              </a:rPr>
              <a:t>p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u</a:t>
            </a:r>
            <a:r>
              <a:rPr sz="1400" spc="-20" dirty="0">
                <a:latin typeface="Arial"/>
                <a:cs typeface="Arial"/>
              </a:rPr>
              <a:t>v</a:t>
            </a:r>
            <a:r>
              <a:rPr sz="1400" spc="-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au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ours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du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d</a:t>
            </a:r>
            <a:r>
              <a:rPr sz="1400" b="1" dirty="0">
                <a:latin typeface="Arial"/>
                <a:cs typeface="Arial"/>
              </a:rPr>
              <a:t>eu</a:t>
            </a:r>
            <a:r>
              <a:rPr sz="1400" b="1" spc="-20" dirty="0">
                <a:latin typeface="Arial"/>
                <a:cs typeface="Arial"/>
              </a:rPr>
              <a:t>x</a:t>
            </a:r>
            <a:r>
              <a:rPr sz="1400" b="1" dirty="0">
                <a:latin typeface="Arial"/>
                <a:cs typeface="Arial"/>
              </a:rPr>
              <a:t>i</a:t>
            </a:r>
            <a:r>
              <a:rPr sz="1400" b="1" spc="-5" dirty="0">
                <a:latin typeface="Arial"/>
                <a:cs typeface="Arial"/>
              </a:rPr>
              <a:t>è</a:t>
            </a:r>
            <a:r>
              <a:rPr sz="1400" b="1" spc="-10" dirty="0">
                <a:latin typeface="Arial"/>
                <a:cs typeface="Arial"/>
              </a:rPr>
              <a:t>m</a:t>
            </a:r>
            <a:r>
              <a:rPr sz="1400" b="1" dirty="0">
                <a:latin typeface="Arial"/>
                <a:cs typeface="Arial"/>
              </a:rPr>
              <a:t>e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ri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5" dirty="0">
                <a:latin typeface="Arial"/>
                <a:cs typeface="Arial"/>
              </a:rPr>
              <a:t>st</a:t>
            </a:r>
            <a:r>
              <a:rPr sz="1400" dirty="0">
                <a:latin typeface="Arial"/>
                <a:cs typeface="Arial"/>
              </a:rPr>
              <a:t>re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de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la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b="1" spc="5" dirty="0">
                <a:latin typeface="Arial"/>
                <a:cs typeface="Arial"/>
              </a:rPr>
              <a:t>c</a:t>
            </a:r>
            <a:r>
              <a:rPr sz="1400" b="1" dirty="0">
                <a:latin typeface="Arial"/>
                <a:cs typeface="Arial"/>
              </a:rPr>
              <a:t>la</a:t>
            </a:r>
            <a:r>
              <a:rPr sz="1400" b="1" spc="5" dirty="0">
                <a:latin typeface="Arial"/>
                <a:cs typeface="Arial"/>
              </a:rPr>
              <a:t>ss</a:t>
            </a:r>
            <a:r>
              <a:rPr sz="1400" b="1" dirty="0">
                <a:latin typeface="Arial"/>
                <a:cs typeface="Arial"/>
              </a:rPr>
              <a:t>e</a:t>
            </a:r>
            <a:r>
              <a:rPr sz="1400" b="1" spc="-3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d</a:t>
            </a:r>
            <a:r>
              <a:rPr sz="1400" b="1" dirty="0">
                <a:latin typeface="Arial"/>
                <a:cs typeface="Arial"/>
              </a:rPr>
              <a:t>e</a:t>
            </a:r>
            <a:r>
              <a:rPr sz="1400" b="1" spc="-20" dirty="0">
                <a:latin typeface="Arial"/>
                <a:cs typeface="Arial"/>
              </a:rPr>
              <a:t> </a:t>
            </a:r>
            <a:r>
              <a:rPr sz="1400" b="1" spc="5" dirty="0">
                <a:latin typeface="Arial"/>
                <a:cs typeface="Arial"/>
              </a:rPr>
              <a:t>t</a:t>
            </a:r>
            <a:r>
              <a:rPr sz="1400" b="1" dirty="0">
                <a:latin typeface="Arial"/>
                <a:cs typeface="Arial"/>
              </a:rPr>
              <a:t>er</a:t>
            </a:r>
            <a:r>
              <a:rPr sz="1400" b="1" spc="-10" dirty="0">
                <a:latin typeface="Arial"/>
                <a:cs typeface="Arial"/>
              </a:rPr>
              <a:t>m</a:t>
            </a:r>
            <a:r>
              <a:rPr sz="1400" b="1" dirty="0">
                <a:latin typeface="Arial"/>
                <a:cs typeface="Arial"/>
              </a:rPr>
              <a:t>inale</a:t>
            </a:r>
            <a:r>
              <a:rPr sz="1400" dirty="0">
                <a:latin typeface="Arial"/>
                <a:cs typeface="Arial"/>
              </a:rPr>
              <a:t>.</a:t>
            </a:r>
          </a:p>
          <a:p>
            <a:pPr marL="640080" lvl="1" indent="-170180">
              <a:lnSpc>
                <a:spcPct val="100000"/>
              </a:lnSpc>
              <a:buClr>
                <a:srgbClr val="EE7444"/>
              </a:buClr>
              <a:buFont typeface="Arial"/>
              <a:buChar char="■"/>
              <a:tabLst>
                <a:tab pos="640715" algn="l"/>
              </a:tabLst>
            </a:pPr>
            <a:endParaRPr lang="fr-FR" sz="1400" dirty="0">
              <a:latin typeface="Arial"/>
              <a:cs typeface="Arial"/>
            </a:endParaRPr>
          </a:p>
          <a:p>
            <a:pPr marL="640080" lvl="1" indent="-170180">
              <a:lnSpc>
                <a:spcPct val="100000"/>
              </a:lnSpc>
              <a:buClr>
                <a:srgbClr val="EE7444"/>
              </a:buClr>
              <a:buFont typeface="Arial"/>
              <a:buChar char="■"/>
              <a:tabLst>
                <a:tab pos="640715" algn="l"/>
              </a:tabLst>
            </a:pPr>
            <a:r>
              <a:rPr lang="fr-FR" sz="1400" dirty="0">
                <a:latin typeface="Arial"/>
                <a:cs typeface="Arial"/>
              </a:rPr>
              <a:t>Elles </a:t>
            </a:r>
            <a:r>
              <a:rPr sz="1400" dirty="0">
                <a:latin typeface="Arial"/>
                <a:cs typeface="Arial"/>
              </a:rPr>
              <a:t>p</a:t>
            </a:r>
            <a:r>
              <a:rPr sz="1400" spc="-5" dirty="0">
                <a:latin typeface="Arial"/>
                <a:cs typeface="Arial"/>
              </a:rPr>
              <a:t>o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5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5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s</a:t>
            </a:r>
            <a:r>
              <a:rPr sz="1400" dirty="0">
                <a:latin typeface="Arial"/>
                <a:cs typeface="Arial"/>
              </a:rPr>
              <a:t>ur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les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en</a:t>
            </a:r>
            <a:r>
              <a:rPr sz="1400" b="1" spc="5" dirty="0">
                <a:latin typeface="Arial"/>
                <a:cs typeface="Arial"/>
              </a:rPr>
              <a:t>s</a:t>
            </a:r>
            <a:r>
              <a:rPr sz="1400" b="1" dirty="0">
                <a:latin typeface="Arial"/>
                <a:cs typeface="Arial"/>
              </a:rPr>
              <a:t>eign</a:t>
            </a:r>
            <a:r>
              <a:rPr sz="1400" b="1" spc="-5" dirty="0">
                <a:latin typeface="Arial"/>
                <a:cs typeface="Arial"/>
              </a:rPr>
              <a:t>e</a:t>
            </a:r>
            <a:r>
              <a:rPr sz="1400" b="1" spc="-10" dirty="0">
                <a:latin typeface="Arial"/>
                <a:cs typeface="Arial"/>
              </a:rPr>
              <a:t>m</a:t>
            </a:r>
            <a:r>
              <a:rPr sz="1400" b="1" dirty="0">
                <a:latin typeface="Arial"/>
                <a:cs typeface="Arial"/>
              </a:rPr>
              <a:t>e</a:t>
            </a:r>
            <a:r>
              <a:rPr sz="1400" b="1" spc="-5" dirty="0">
                <a:latin typeface="Arial"/>
                <a:cs typeface="Arial"/>
              </a:rPr>
              <a:t>n</a:t>
            </a:r>
            <a:r>
              <a:rPr sz="1400" b="1" spc="-10" dirty="0">
                <a:latin typeface="Arial"/>
                <a:cs typeface="Arial"/>
              </a:rPr>
              <a:t>t</a:t>
            </a:r>
            <a:r>
              <a:rPr sz="1400" b="1" dirty="0">
                <a:latin typeface="Arial"/>
                <a:cs typeface="Arial"/>
              </a:rPr>
              <a:t>s</a:t>
            </a:r>
            <a:r>
              <a:rPr sz="1400" b="1" spc="-5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qui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n</a:t>
            </a:r>
            <a:r>
              <a:rPr sz="1400" b="1" dirty="0">
                <a:latin typeface="Arial"/>
                <a:cs typeface="Arial"/>
              </a:rPr>
              <a:t>e</a:t>
            </a:r>
            <a:r>
              <a:rPr sz="1400" b="1" spc="-20" dirty="0">
                <a:latin typeface="Arial"/>
                <a:cs typeface="Arial"/>
              </a:rPr>
              <a:t> </a:t>
            </a:r>
            <a:r>
              <a:rPr sz="1400" b="1" spc="5" dirty="0">
                <a:latin typeface="Arial"/>
                <a:cs typeface="Arial"/>
              </a:rPr>
              <a:t>f</a:t>
            </a:r>
            <a:r>
              <a:rPr sz="1400" b="1" dirty="0">
                <a:latin typeface="Arial"/>
                <a:cs typeface="Arial"/>
              </a:rPr>
              <a:t>ont</a:t>
            </a:r>
            <a:r>
              <a:rPr sz="1400" b="1" spc="-2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p</a:t>
            </a:r>
            <a:r>
              <a:rPr sz="1400" b="1" spc="-5" dirty="0">
                <a:latin typeface="Arial"/>
                <a:cs typeface="Arial"/>
              </a:rPr>
              <a:t>a</a:t>
            </a:r>
            <a:r>
              <a:rPr sz="1400" b="1" dirty="0">
                <a:latin typeface="Arial"/>
                <a:cs typeface="Arial"/>
              </a:rPr>
              <a:t>s</a:t>
            </a:r>
            <a:r>
              <a:rPr sz="1400" b="1" spc="-1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l’objet</a:t>
            </a:r>
            <a:r>
              <a:rPr sz="1400" b="1" spc="-2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d’une</a:t>
            </a:r>
            <a:r>
              <a:rPr sz="1400" b="1" spc="-2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é</a:t>
            </a:r>
            <a:r>
              <a:rPr sz="1400" b="1" dirty="0">
                <a:latin typeface="Arial"/>
                <a:cs typeface="Arial"/>
              </a:rPr>
              <a:t>preu</a:t>
            </a:r>
            <a:r>
              <a:rPr sz="1400" b="1" spc="-20" dirty="0">
                <a:latin typeface="Arial"/>
                <a:cs typeface="Arial"/>
              </a:rPr>
              <a:t>v</a:t>
            </a:r>
            <a:r>
              <a:rPr sz="1400" b="1" dirty="0">
                <a:latin typeface="Arial"/>
                <a:cs typeface="Arial"/>
              </a:rPr>
              <a:t>e</a:t>
            </a:r>
            <a:r>
              <a:rPr sz="1400" b="1" spc="-20" dirty="0">
                <a:latin typeface="Arial"/>
                <a:cs typeface="Arial"/>
              </a:rPr>
              <a:t> </a:t>
            </a:r>
            <a:r>
              <a:rPr sz="1400" b="1" spc="5" dirty="0">
                <a:latin typeface="Arial"/>
                <a:cs typeface="Arial"/>
              </a:rPr>
              <a:t>t</a:t>
            </a:r>
            <a:r>
              <a:rPr sz="1400" b="1" dirty="0">
                <a:latin typeface="Arial"/>
                <a:cs typeface="Arial"/>
              </a:rPr>
              <a:t>er</a:t>
            </a:r>
            <a:r>
              <a:rPr sz="1400" b="1" spc="-10" dirty="0">
                <a:latin typeface="Arial"/>
                <a:cs typeface="Arial"/>
              </a:rPr>
              <a:t>m</a:t>
            </a:r>
            <a:r>
              <a:rPr sz="1400" b="1" dirty="0">
                <a:latin typeface="Arial"/>
                <a:cs typeface="Arial"/>
              </a:rPr>
              <a:t>in</a:t>
            </a:r>
            <a:r>
              <a:rPr sz="1400" b="1" spc="-5" dirty="0">
                <a:latin typeface="Arial"/>
                <a:cs typeface="Arial"/>
              </a:rPr>
              <a:t>a</a:t>
            </a:r>
            <a:r>
              <a:rPr sz="1400" b="1" dirty="0">
                <a:latin typeface="Arial"/>
                <a:cs typeface="Arial"/>
              </a:rPr>
              <a:t>l</a:t>
            </a:r>
            <a:r>
              <a:rPr sz="1400" b="1" spc="-5" dirty="0">
                <a:latin typeface="Arial"/>
                <a:cs typeface="Arial"/>
              </a:rPr>
              <a:t>e</a:t>
            </a:r>
            <a:r>
              <a:rPr sz="1400" spc="-5" dirty="0">
                <a:latin typeface="Arial"/>
                <a:cs typeface="Arial"/>
              </a:rPr>
              <a:t>.</a:t>
            </a:r>
            <a:endParaRPr sz="1400" dirty="0">
              <a:latin typeface="Arial"/>
              <a:cs typeface="Arial"/>
            </a:endParaRPr>
          </a:p>
          <a:p>
            <a:pPr marL="640080" marR="139700" lvl="1" indent="-170815">
              <a:lnSpc>
                <a:spcPct val="100000"/>
              </a:lnSpc>
              <a:buClr>
                <a:srgbClr val="EE7444"/>
              </a:buClr>
              <a:buFont typeface="Arial"/>
              <a:buChar char="■"/>
              <a:tabLst>
                <a:tab pos="640715" algn="l"/>
              </a:tabLst>
            </a:pPr>
            <a:r>
              <a:rPr lang="fr-FR" sz="1400" dirty="0">
                <a:latin typeface="Arial"/>
                <a:cs typeface="Arial"/>
              </a:rPr>
              <a:t>Elles </a:t>
            </a:r>
            <a:r>
              <a:rPr lang="fr-FR" sz="1400" spc="5" dirty="0">
                <a:latin typeface="Arial"/>
                <a:cs typeface="Arial"/>
              </a:rPr>
              <a:t>se déroulent </a:t>
            </a:r>
            <a:r>
              <a:rPr sz="1400" spc="-5" dirty="0">
                <a:latin typeface="Arial"/>
                <a:cs typeface="Arial"/>
              </a:rPr>
              <a:t>d</a:t>
            </a:r>
            <a:r>
              <a:rPr sz="1400" dirty="0">
                <a:latin typeface="Arial"/>
                <a:cs typeface="Arial"/>
              </a:rPr>
              <a:t>ans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c</a:t>
            </a:r>
            <a:r>
              <a:rPr sz="1400" spc="-5" dirty="0">
                <a:latin typeface="Arial"/>
                <a:cs typeface="Arial"/>
              </a:rPr>
              <a:t>h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5" dirty="0">
                <a:latin typeface="Arial"/>
                <a:cs typeface="Arial"/>
              </a:rPr>
              <a:t>q</a:t>
            </a:r>
            <a:r>
              <a:rPr sz="1400" dirty="0">
                <a:latin typeface="Arial"/>
                <a:cs typeface="Arial"/>
              </a:rPr>
              <a:t>ue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l</a:t>
            </a:r>
            <a:r>
              <a:rPr sz="1400" spc="-20" dirty="0">
                <a:latin typeface="Arial"/>
                <a:cs typeface="Arial"/>
              </a:rPr>
              <a:t>y</a:t>
            </a:r>
            <a:r>
              <a:rPr sz="1400" spc="5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ée.</a:t>
            </a:r>
            <a:r>
              <a:rPr sz="1400" spc="-5" dirty="0">
                <a:latin typeface="Arial"/>
                <a:cs typeface="Arial"/>
              </a:rPr>
              <a:t> </a:t>
            </a:r>
            <a:endParaRPr lang="fr-FR" sz="1400" spc="-5" dirty="0">
              <a:latin typeface="Arial"/>
              <a:cs typeface="Arial"/>
            </a:endParaRPr>
          </a:p>
          <a:p>
            <a:pPr marL="640080" marR="139700" lvl="1" indent="-170815">
              <a:lnSpc>
                <a:spcPct val="100000"/>
              </a:lnSpc>
              <a:buClr>
                <a:srgbClr val="EE7444"/>
              </a:buClr>
              <a:buFont typeface="Arial"/>
              <a:buChar char="■"/>
              <a:tabLst>
                <a:tab pos="640715" algn="l"/>
              </a:tabLst>
            </a:pPr>
            <a:r>
              <a:rPr sz="1400" dirty="0">
                <a:latin typeface="Arial"/>
                <a:cs typeface="Arial"/>
              </a:rPr>
              <a:t>Les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s</a:t>
            </a:r>
            <a:r>
              <a:rPr sz="1400" spc="-5" dirty="0">
                <a:latin typeface="Arial"/>
                <a:cs typeface="Arial"/>
              </a:rPr>
              <a:t>u</a:t>
            </a:r>
            <a:r>
              <a:rPr sz="1400" dirty="0">
                <a:latin typeface="Arial"/>
                <a:cs typeface="Arial"/>
              </a:rPr>
              <a:t>j</a:t>
            </a:r>
            <a:r>
              <a:rPr sz="1400" spc="-5" dirty="0">
                <a:latin typeface="Arial"/>
                <a:cs typeface="Arial"/>
              </a:rPr>
              <a:t>e</a:t>
            </a:r>
            <a:r>
              <a:rPr sz="1400" spc="5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s</a:t>
            </a:r>
            <a:r>
              <a:rPr sz="1400" dirty="0">
                <a:latin typeface="Arial"/>
                <a:cs typeface="Arial"/>
              </a:rPr>
              <a:t>o</a:t>
            </a:r>
            <a:r>
              <a:rPr sz="1400" spc="-5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s</a:t>
            </a:r>
            <a:r>
              <a:rPr sz="1400" dirty="0">
                <a:latin typeface="Arial"/>
                <a:cs typeface="Arial"/>
              </a:rPr>
              <a:t>éle</a:t>
            </a:r>
            <a:r>
              <a:rPr sz="1400" spc="5" dirty="0">
                <a:latin typeface="Arial"/>
                <a:cs typeface="Arial"/>
              </a:rPr>
              <a:t>ct</a:t>
            </a:r>
            <a:r>
              <a:rPr sz="1400" dirty="0">
                <a:latin typeface="Arial"/>
                <a:cs typeface="Arial"/>
              </a:rPr>
              <a:t>ion</a:t>
            </a:r>
            <a:r>
              <a:rPr sz="1400" spc="-5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és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d</a:t>
            </a:r>
            <a:r>
              <a:rPr sz="1400" dirty="0">
                <a:latin typeface="Arial"/>
                <a:cs typeface="Arial"/>
              </a:rPr>
              <a:t>ans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lang="fr-FR" sz="1400" dirty="0">
                <a:latin typeface="Arial"/>
                <a:cs typeface="Arial"/>
              </a:rPr>
              <a:t>une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lang="fr-FR" sz="1400" b="1" dirty="0">
                <a:latin typeface="Arial"/>
                <a:cs typeface="Arial"/>
              </a:rPr>
              <a:t>banque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lang="fr-FR" sz="1400" b="1" dirty="0">
                <a:latin typeface="Arial"/>
                <a:cs typeface="Arial"/>
              </a:rPr>
              <a:t>nationale numérique</a:t>
            </a:r>
          </a:p>
          <a:p>
            <a:pPr marL="469265" marR="139700" lvl="1">
              <a:lnSpc>
                <a:spcPct val="100000"/>
              </a:lnSpc>
              <a:buClr>
                <a:srgbClr val="EE7444"/>
              </a:buClr>
              <a:tabLst>
                <a:tab pos="640715" algn="l"/>
              </a:tabLst>
            </a:pPr>
            <a:r>
              <a:rPr lang="fr-FR" sz="1400" dirty="0">
                <a:latin typeface="Arial"/>
                <a:cs typeface="Arial"/>
              </a:rPr>
              <a:t>Les </a:t>
            </a:r>
            <a:r>
              <a:rPr sz="1400" spc="5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o</a:t>
            </a:r>
            <a:r>
              <a:rPr sz="1400" spc="-5" dirty="0">
                <a:latin typeface="Arial"/>
                <a:cs typeface="Arial"/>
              </a:rPr>
              <a:t>p</a:t>
            </a:r>
            <a:r>
              <a:rPr sz="1400" dirty="0">
                <a:latin typeface="Arial"/>
                <a:cs typeface="Arial"/>
              </a:rPr>
              <a:t>ies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s</a:t>
            </a:r>
            <a:r>
              <a:rPr sz="1400" dirty="0">
                <a:latin typeface="Arial"/>
                <a:cs typeface="Arial"/>
              </a:rPr>
              <a:t>ont a</a:t>
            </a:r>
            <a:r>
              <a:rPr sz="1400" spc="-5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on</a:t>
            </a:r>
            <a:r>
              <a:rPr sz="1400" spc="-20" dirty="0">
                <a:latin typeface="Arial"/>
                <a:cs typeface="Arial"/>
              </a:rPr>
              <a:t>y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es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orri</a:t>
            </a:r>
            <a:r>
              <a:rPr sz="1400" spc="-5" dirty="0">
                <a:latin typeface="Arial"/>
                <a:cs typeface="Arial"/>
              </a:rPr>
              <a:t>g</a:t>
            </a:r>
            <a:r>
              <a:rPr sz="1400" dirty="0">
                <a:latin typeface="Arial"/>
                <a:cs typeface="Arial"/>
              </a:rPr>
              <a:t>ées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p</a:t>
            </a:r>
            <a:r>
              <a:rPr sz="1400" dirty="0">
                <a:latin typeface="Arial"/>
                <a:cs typeface="Arial"/>
              </a:rPr>
              <a:t>ar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d’a</a:t>
            </a:r>
            <a:r>
              <a:rPr sz="1400" spc="-5" dirty="0">
                <a:latin typeface="Arial"/>
                <a:cs typeface="Arial"/>
              </a:rPr>
              <a:t>u</a:t>
            </a:r>
            <a:r>
              <a:rPr sz="1400" spc="5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res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pro</a:t>
            </a:r>
            <a:r>
              <a:rPr sz="1400" spc="5" dirty="0">
                <a:latin typeface="Arial"/>
                <a:cs typeface="Arial"/>
              </a:rPr>
              <a:t>f</a:t>
            </a:r>
            <a:r>
              <a:rPr sz="1400" spc="-5" dirty="0">
                <a:latin typeface="Arial"/>
                <a:cs typeface="Arial"/>
              </a:rPr>
              <a:t>e</a:t>
            </a:r>
            <a:r>
              <a:rPr sz="1400" spc="5" dirty="0">
                <a:latin typeface="Arial"/>
                <a:cs typeface="Arial"/>
              </a:rPr>
              <a:t>ss</a:t>
            </a:r>
            <a:r>
              <a:rPr sz="1400" spc="-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u</a:t>
            </a:r>
            <a:r>
              <a:rPr sz="1400" spc="-15" dirty="0">
                <a:latin typeface="Arial"/>
                <a:cs typeface="Arial"/>
              </a:rPr>
              <a:t>r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q</a:t>
            </a:r>
            <a:r>
              <a:rPr sz="1400" spc="-5" dirty="0">
                <a:latin typeface="Arial"/>
                <a:cs typeface="Arial"/>
              </a:rPr>
              <a:t>u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eux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de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l’</a:t>
            </a:r>
            <a:r>
              <a:rPr sz="1400" spc="-5" dirty="0">
                <a:latin typeface="Arial"/>
                <a:cs typeface="Arial"/>
              </a:rPr>
              <a:t>é</a:t>
            </a:r>
            <a:r>
              <a:rPr sz="1400" dirty="0">
                <a:latin typeface="Arial"/>
                <a:cs typeface="Arial"/>
              </a:rPr>
              <a:t>l</a:t>
            </a:r>
            <a:r>
              <a:rPr sz="1400" spc="-5" dirty="0">
                <a:latin typeface="Arial"/>
                <a:cs typeface="Arial"/>
              </a:rPr>
              <a:t>è</a:t>
            </a:r>
            <a:r>
              <a:rPr sz="1400" spc="-20" dirty="0">
                <a:latin typeface="Arial"/>
                <a:cs typeface="Arial"/>
              </a:rPr>
              <a:t>v</a:t>
            </a:r>
            <a:r>
              <a:rPr sz="1400" dirty="0">
                <a:latin typeface="Arial"/>
                <a:cs typeface="Arial"/>
              </a:rPr>
              <a:t>e.</a:t>
            </a:r>
          </a:p>
          <a:p>
            <a:pPr lvl="1">
              <a:lnSpc>
                <a:spcPct val="100000"/>
              </a:lnSpc>
              <a:buClr>
                <a:srgbClr val="EE7444"/>
              </a:buClr>
              <a:buFont typeface="Arial"/>
              <a:buChar char="■"/>
            </a:pPr>
            <a:endParaRPr sz="1400" dirty="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buClr>
                <a:srgbClr val="EE7444"/>
              </a:buClr>
              <a:buFont typeface="Arial"/>
              <a:buChar char="■"/>
            </a:pPr>
            <a:endParaRPr sz="1200" dirty="0">
              <a:latin typeface="Times New Roman"/>
              <a:cs typeface="Times New Roman"/>
            </a:endParaRPr>
          </a:p>
          <a:p>
            <a:pPr marL="190500" marR="414020" indent="-177800">
              <a:lnSpc>
                <a:spcPct val="100000"/>
              </a:lnSpc>
              <a:buClr>
                <a:srgbClr val="EE7444"/>
              </a:buClr>
              <a:buFont typeface="Arial"/>
              <a:buChar char="■"/>
              <a:tabLst>
                <a:tab pos="191135" algn="l"/>
              </a:tabLst>
            </a:pPr>
            <a:r>
              <a:rPr sz="1800" b="1" spc="-10" dirty="0">
                <a:latin typeface="Arial"/>
                <a:cs typeface="Arial"/>
              </a:rPr>
              <a:t>Le</a:t>
            </a:r>
            <a:r>
              <a:rPr sz="1800" b="1" dirty="0">
                <a:latin typeface="Arial"/>
                <a:cs typeface="Arial"/>
              </a:rPr>
              <a:t>s</a:t>
            </a:r>
            <a:r>
              <a:rPr sz="1800" b="1" spc="-10" dirty="0">
                <a:latin typeface="Arial"/>
                <a:cs typeface="Arial"/>
              </a:rPr>
              <a:t> no</a:t>
            </a:r>
            <a:r>
              <a:rPr sz="1800" b="1" dirty="0">
                <a:latin typeface="Arial"/>
                <a:cs typeface="Arial"/>
              </a:rPr>
              <a:t>t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s</a:t>
            </a:r>
            <a:r>
              <a:rPr sz="1800" b="1" spc="1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de</a:t>
            </a:r>
            <a:r>
              <a:rPr sz="1800" b="1" dirty="0">
                <a:latin typeface="Arial"/>
                <a:cs typeface="Arial"/>
              </a:rPr>
              <a:t>s </a:t>
            </a:r>
            <a:r>
              <a:rPr sz="1800" b="1" spc="-10" dirty="0">
                <a:latin typeface="Arial"/>
                <a:cs typeface="Arial"/>
              </a:rPr>
              <a:t>bu</a:t>
            </a:r>
            <a:r>
              <a:rPr sz="1800" b="1" spc="-5" dirty="0">
                <a:latin typeface="Arial"/>
                <a:cs typeface="Arial"/>
              </a:rPr>
              <a:t>ll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t</a:t>
            </a:r>
            <a:r>
              <a:rPr sz="1800" b="1" spc="-5" dirty="0">
                <a:latin typeface="Arial"/>
                <a:cs typeface="Arial"/>
              </a:rPr>
              <a:t>i</a:t>
            </a:r>
            <a:r>
              <a:rPr sz="1800" b="1" spc="-10" dirty="0">
                <a:latin typeface="Arial"/>
                <a:cs typeface="Arial"/>
              </a:rPr>
              <a:t>n</a:t>
            </a:r>
            <a:r>
              <a:rPr sz="1800" b="1" dirty="0">
                <a:latin typeface="Arial"/>
                <a:cs typeface="Arial"/>
              </a:rPr>
              <a:t>s</a:t>
            </a:r>
            <a:r>
              <a:rPr sz="1800" b="1" spc="2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sc</a:t>
            </a:r>
            <a:r>
              <a:rPr sz="1800" b="1" spc="-10" dirty="0">
                <a:latin typeface="Arial"/>
                <a:cs typeface="Arial"/>
              </a:rPr>
              <a:t>o</a:t>
            </a:r>
            <a:r>
              <a:rPr sz="1800" b="1" spc="-5" dirty="0">
                <a:latin typeface="Arial"/>
                <a:cs typeface="Arial"/>
              </a:rPr>
              <a:t>l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spc="-5" dirty="0">
                <a:latin typeface="Arial"/>
                <a:cs typeface="Arial"/>
              </a:rPr>
              <a:t>i</a:t>
            </a:r>
            <a:r>
              <a:rPr sz="1800" b="1" dirty="0">
                <a:latin typeface="Arial"/>
                <a:cs typeface="Arial"/>
              </a:rPr>
              <a:t>r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s</a:t>
            </a:r>
            <a:r>
              <a:rPr sz="1800" b="1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lang="fr-FR" sz="1800" spc="-10" dirty="0">
                <a:latin typeface="Arial"/>
                <a:cs typeface="Arial"/>
              </a:rPr>
              <a:t>P</a:t>
            </a:r>
            <a:r>
              <a:rPr sz="1800" dirty="0" err="1">
                <a:latin typeface="Arial"/>
                <a:cs typeface="Arial"/>
              </a:rPr>
              <a:t>r</a:t>
            </a:r>
            <a:r>
              <a:rPr sz="1800" spc="-10" dirty="0" err="1">
                <a:latin typeface="Arial"/>
                <a:cs typeface="Arial"/>
              </a:rPr>
              <a:t>e</a:t>
            </a:r>
            <a:r>
              <a:rPr sz="1800" dirty="0" err="1">
                <a:latin typeface="Arial"/>
                <a:cs typeface="Arial"/>
              </a:rPr>
              <a:t>m</a:t>
            </a:r>
            <a:r>
              <a:rPr sz="1800" spc="-5" dirty="0" err="1">
                <a:latin typeface="Arial"/>
                <a:cs typeface="Arial"/>
              </a:rPr>
              <a:t>i</a:t>
            </a:r>
            <a:r>
              <a:rPr sz="1800" spc="-10" dirty="0" err="1">
                <a:latin typeface="Arial"/>
                <a:cs typeface="Arial"/>
              </a:rPr>
              <a:t>è</a:t>
            </a:r>
            <a:r>
              <a:rPr sz="1800" dirty="0" err="1">
                <a:latin typeface="Arial"/>
                <a:cs typeface="Arial"/>
              </a:rPr>
              <a:t>re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 d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lang="fr-FR" sz="1800" dirty="0">
                <a:latin typeface="Arial"/>
                <a:cs typeface="Arial"/>
              </a:rPr>
              <a:t>T</a:t>
            </a:r>
            <a:r>
              <a:rPr sz="1800" spc="-10" dirty="0" err="1">
                <a:latin typeface="Arial"/>
                <a:cs typeface="Arial"/>
              </a:rPr>
              <a:t>e</a:t>
            </a:r>
            <a:r>
              <a:rPr sz="1800" dirty="0" err="1">
                <a:latin typeface="Arial"/>
                <a:cs typeface="Arial"/>
              </a:rPr>
              <a:t>rm</a:t>
            </a:r>
            <a:r>
              <a:rPr sz="1800" spc="-5" dirty="0" err="1">
                <a:latin typeface="Arial"/>
                <a:cs typeface="Arial"/>
              </a:rPr>
              <a:t>i</a:t>
            </a:r>
            <a:r>
              <a:rPr sz="1800" spc="-10" dirty="0" err="1">
                <a:latin typeface="Arial"/>
                <a:cs typeface="Arial"/>
              </a:rPr>
              <a:t>na</a:t>
            </a:r>
            <a:r>
              <a:rPr sz="1800" spc="-5" dirty="0" err="1">
                <a:latin typeface="Arial"/>
                <a:cs typeface="Arial"/>
              </a:rPr>
              <a:t>l</a:t>
            </a:r>
            <a:r>
              <a:rPr sz="1800" dirty="0" err="1">
                <a:latin typeface="Arial"/>
                <a:cs typeface="Arial"/>
              </a:rPr>
              <a:t>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à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hau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10%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BA</a:t>
            </a:r>
            <a:r>
              <a:rPr spc="-5" dirty="0"/>
              <a:t>CC</a:t>
            </a:r>
            <a:r>
              <a:rPr dirty="0"/>
              <a:t>ALA</a:t>
            </a:r>
            <a:r>
              <a:rPr spc="-5" dirty="0"/>
              <a:t>UR</a:t>
            </a:r>
            <a:r>
              <a:rPr dirty="0"/>
              <a:t>EAT</a:t>
            </a:r>
            <a:r>
              <a:rPr spc="-10" dirty="0"/>
              <a:t> </a:t>
            </a:r>
            <a:r>
              <a:rPr dirty="0"/>
              <a:t>2021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pPr marL="25400">
                <a:lnSpc>
                  <a:spcPct val="100000"/>
                </a:lnSpc>
              </a:pPr>
              <a:t>9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1625002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535</TotalTime>
  <Words>774</Words>
  <Application>Microsoft Office PowerPoint</Application>
  <PresentationFormat>Affichage à l'écran (4:3)</PresentationFormat>
  <Paragraphs>227</Paragraphs>
  <Slides>17</Slides>
  <Notes>16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Office Theme</vt:lpstr>
      <vt:lpstr> La réforme du lycée et du baccalauréat</vt:lpstr>
      <vt:lpstr>Diapositive 2</vt:lpstr>
      <vt:lpstr>Diapositive 3</vt:lpstr>
      <vt:lpstr>Diapositive 4</vt:lpstr>
      <vt:lpstr>Diapositive 5</vt:lpstr>
      <vt:lpstr>Diapositive 6</vt:lpstr>
      <vt:lpstr>Diapositive 7</vt:lpstr>
      <vt:lpstr>BACCALAURÉAT 2021 : LES NOUVEAUTÉS</vt:lpstr>
      <vt:lpstr>BACCALAURÉAT 2021 : LES NOUVEAUTÉS</vt:lpstr>
      <vt:lpstr>Diapositive 10</vt:lpstr>
      <vt:lpstr>Diapositive 11</vt:lpstr>
      <vt:lpstr>LA CLASSE DE SECONDE VOIE GÉNÉRALE ET TECHNOLOGIQUE</vt:lpstr>
      <vt:lpstr>Diapositive 13</vt:lpstr>
      <vt:lpstr>Diapositive 14</vt:lpstr>
      <vt:lpstr>Le parcours de l’élève </vt:lpstr>
      <vt:lpstr>VOIE GÉNÉRALE ET TECHNOLOGIQUE</vt:lpstr>
      <vt:lpstr>Diapositive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Administrateur MEN</dc:creator>
  <cp:lastModifiedBy>Loic Mansencal</cp:lastModifiedBy>
  <cp:revision>25</cp:revision>
  <dcterms:created xsi:type="dcterms:W3CDTF">2018-11-05T17:04:54Z</dcterms:created>
  <dcterms:modified xsi:type="dcterms:W3CDTF">2018-11-23T11:06:55Z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2018-09-10T00:00:00Z</vt:filetime>
  </property>
  <property fmtid="{D5CDD505-2E9C-101B-9397-08002B2CF9AE}" pid="3" name="LastSaved">
    <vt:filetime>2018-11-05T00:00:00Z</vt:filetime>
  </property>
</Properties>
</file>